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  <p:sldMasterId id="2147483703" r:id="rId4"/>
    <p:sldMasterId id="2147483715" r:id="rId5"/>
  </p:sldMasterIdLst>
  <p:notesMasterIdLst>
    <p:notesMasterId r:id="rId36"/>
  </p:notesMasterIdLst>
  <p:sldIdLst>
    <p:sldId id="257" r:id="rId6"/>
    <p:sldId id="258" r:id="rId7"/>
    <p:sldId id="259" r:id="rId8"/>
    <p:sldId id="310" r:id="rId9"/>
    <p:sldId id="311" r:id="rId10"/>
    <p:sldId id="260" r:id="rId11"/>
    <p:sldId id="261" r:id="rId12"/>
    <p:sldId id="262" r:id="rId13"/>
    <p:sldId id="263" r:id="rId14"/>
    <p:sldId id="312" r:id="rId15"/>
    <p:sldId id="313" r:id="rId16"/>
    <p:sldId id="265" r:id="rId17"/>
    <p:sldId id="266" r:id="rId18"/>
    <p:sldId id="314" r:id="rId19"/>
    <p:sldId id="315" r:id="rId20"/>
    <p:sldId id="316" r:id="rId21"/>
    <p:sldId id="317" r:id="rId22"/>
    <p:sldId id="318" r:id="rId23"/>
    <p:sldId id="323" r:id="rId24"/>
    <p:sldId id="319" r:id="rId25"/>
    <p:sldId id="320" r:id="rId26"/>
    <p:sldId id="321" r:id="rId27"/>
    <p:sldId id="322" r:id="rId28"/>
    <p:sldId id="268" r:id="rId29"/>
    <p:sldId id="269" r:id="rId30"/>
    <p:sldId id="270" r:id="rId31"/>
    <p:sldId id="271" r:id="rId32"/>
    <p:sldId id="272" r:id="rId33"/>
    <p:sldId id="273" r:id="rId34"/>
    <p:sldId id="309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 忠信" initials="杨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3661" autoAdjust="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84325-73DE-4124-A645-41D85FCE3401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20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20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2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164BB-7CB9-42DF-B8C0-8363331E82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2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fld id="{60997CF1-82F9-4FE5-99E9-B7E9B74F25E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159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5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03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6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52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64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0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5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9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7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97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7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8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6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9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14702" y="304835"/>
            <a:ext cx="4970462" cy="7017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rgbClr val="26323E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标题 1"/>
          <p:cNvSpPr>
            <a:spLocks noGrp="1"/>
          </p:cNvSpPr>
          <p:nvPr>
            <p:ph type="ctrTitle"/>
          </p:nvPr>
        </p:nvSpPr>
        <p:spPr>
          <a:xfrm>
            <a:off x="1524040" y="1122363"/>
            <a:ext cx="9144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22" name="副标题 2"/>
          <p:cNvSpPr>
            <a:spLocks noGrp="1"/>
          </p:cNvSpPr>
          <p:nvPr>
            <p:ph type="subTitle" idx="1"/>
          </p:nvPr>
        </p:nvSpPr>
        <p:spPr>
          <a:xfrm>
            <a:off x="1524040" y="3602038"/>
            <a:ext cx="9144238" cy="5485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标题 1"/>
          <p:cNvSpPr>
            <a:spLocks noGrp="1"/>
          </p:cNvSpPr>
          <p:nvPr>
            <p:ph type="title"/>
          </p:nvPr>
        </p:nvSpPr>
        <p:spPr>
          <a:xfrm>
            <a:off x="457260" y="274955"/>
            <a:ext cx="8230671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43" name="内容占位符 2"/>
          <p:cNvSpPr>
            <a:spLocks noGrp="1"/>
          </p:cNvSpPr>
          <p:nvPr>
            <p:ph idx="1"/>
          </p:nvPr>
        </p:nvSpPr>
        <p:spPr>
          <a:xfrm>
            <a:off x="381050" y="981075"/>
            <a:ext cx="11450540" cy="264296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标题 1"/>
          <p:cNvSpPr>
            <a:spLocks noGrp="1"/>
          </p:cNvSpPr>
          <p:nvPr>
            <p:ph type="title"/>
          </p:nvPr>
        </p:nvSpPr>
        <p:spPr>
          <a:xfrm>
            <a:off x="831872" y="1709739"/>
            <a:ext cx="1051587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29" name="文本占位符 2"/>
          <p:cNvSpPr>
            <a:spLocks noGrp="1"/>
          </p:cNvSpPr>
          <p:nvPr>
            <p:ph type="body" idx="1"/>
          </p:nvPr>
        </p:nvSpPr>
        <p:spPr>
          <a:xfrm>
            <a:off x="831872" y="4589464"/>
            <a:ext cx="10515874" cy="54854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标题 1"/>
          <p:cNvSpPr>
            <a:spLocks noGrp="1"/>
          </p:cNvSpPr>
          <p:nvPr>
            <p:ph type="title"/>
          </p:nvPr>
        </p:nvSpPr>
        <p:spPr>
          <a:xfrm>
            <a:off x="457260" y="274955"/>
            <a:ext cx="8230671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45" name="内容占位符 2"/>
          <p:cNvSpPr>
            <a:spLocks noGrp="1"/>
          </p:cNvSpPr>
          <p:nvPr>
            <p:ph sz="half" idx="1"/>
          </p:nvPr>
        </p:nvSpPr>
        <p:spPr>
          <a:xfrm>
            <a:off x="381050" y="981075"/>
            <a:ext cx="5610765" cy="264296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46" name="内容占位符 3"/>
          <p:cNvSpPr>
            <a:spLocks noGrp="1"/>
          </p:cNvSpPr>
          <p:nvPr>
            <p:ph sz="half" idx="2"/>
          </p:nvPr>
        </p:nvSpPr>
        <p:spPr>
          <a:xfrm>
            <a:off x="6220826" y="981075"/>
            <a:ext cx="5610765" cy="264296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标题 1"/>
          <p:cNvSpPr>
            <a:spLocks noGrp="1"/>
          </p:cNvSpPr>
          <p:nvPr>
            <p:ph type="title"/>
          </p:nvPr>
        </p:nvSpPr>
        <p:spPr>
          <a:xfrm>
            <a:off x="839811" y="365126"/>
            <a:ext cx="10515874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31" name="文本占位符 2"/>
          <p:cNvSpPr>
            <a:spLocks noGrp="1"/>
          </p:cNvSpPr>
          <p:nvPr>
            <p:ph type="body" idx="1"/>
          </p:nvPr>
        </p:nvSpPr>
        <p:spPr>
          <a:xfrm>
            <a:off x="1186805" y="1878129"/>
            <a:ext cx="4873700" cy="624530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32" name="内容占位符 3"/>
          <p:cNvSpPr>
            <a:spLocks noGrp="1"/>
          </p:cNvSpPr>
          <p:nvPr>
            <p:ph sz="half" idx="2"/>
          </p:nvPr>
        </p:nvSpPr>
        <p:spPr>
          <a:xfrm>
            <a:off x="1186805" y="2665379"/>
            <a:ext cx="4873700" cy="264296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3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100" y="1878129"/>
            <a:ext cx="4897704" cy="624530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834" name="内容占位符 5"/>
          <p:cNvSpPr>
            <a:spLocks noGrp="1"/>
          </p:cNvSpPr>
          <p:nvPr>
            <p:ph sz="quarter" idx="4"/>
          </p:nvPr>
        </p:nvSpPr>
        <p:spPr>
          <a:xfrm>
            <a:off x="6257100" y="2665379"/>
            <a:ext cx="4897704" cy="264296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标题 1"/>
          <p:cNvSpPr>
            <a:spLocks noGrp="1"/>
          </p:cNvSpPr>
          <p:nvPr>
            <p:ph type="title"/>
          </p:nvPr>
        </p:nvSpPr>
        <p:spPr>
          <a:xfrm>
            <a:off x="457260" y="274955"/>
            <a:ext cx="8230671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标题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39323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40" name="内容占位符 2"/>
          <p:cNvSpPr>
            <a:spLocks noGrp="1"/>
          </p:cNvSpPr>
          <p:nvPr>
            <p:ph idx="1"/>
          </p:nvPr>
        </p:nvSpPr>
        <p:spPr>
          <a:xfrm>
            <a:off x="5183323" y="987426"/>
            <a:ext cx="6172360" cy="2780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84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3932339" cy="396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标题 1"/>
          <p:cNvSpPr>
            <a:spLocks noGrp="1"/>
          </p:cNvSpPr>
          <p:nvPr>
            <p:ph type="title"/>
          </p:nvPr>
        </p:nvSpPr>
        <p:spPr>
          <a:xfrm>
            <a:off x="839811" y="457200"/>
            <a:ext cx="416545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24" name="图片占位符 2"/>
          <p:cNvSpPr>
            <a:spLocks noGrp="1"/>
          </p:cNvSpPr>
          <p:nvPr>
            <p:ph type="pic" idx="1"/>
          </p:nvPr>
        </p:nvSpPr>
        <p:spPr>
          <a:xfrm>
            <a:off x="5183323" y="457201"/>
            <a:ext cx="6172360" cy="7055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82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1" y="2057400"/>
            <a:ext cx="4165457" cy="47250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标题 1"/>
          <p:cNvSpPr>
            <a:spLocks noGrp="1"/>
          </p:cNvSpPr>
          <p:nvPr>
            <p:ph type="title"/>
          </p:nvPr>
        </p:nvSpPr>
        <p:spPr>
          <a:xfrm>
            <a:off x="457260" y="274955"/>
            <a:ext cx="8230671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2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-401695" y="981075"/>
            <a:ext cx="12233285" cy="51052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竖排标题 1"/>
          <p:cNvSpPr>
            <a:spLocks noGrp="1"/>
          </p:cNvSpPr>
          <p:nvPr>
            <p:ph type="title" orient="vert"/>
          </p:nvPr>
        </p:nvSpPr>
        <p:spPr>
          <a:xfrm>
            <a:off x="8968956" y="365125"/>
            <a:ext cx="2862636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83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67704" y="365125"/>
            <a:ext cx="2735301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20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6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9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09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9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6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0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01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1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40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141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14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14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4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1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82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9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0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0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10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0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11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11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1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1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1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62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34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13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1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90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091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9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9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9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0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1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12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1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1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7" name="内容占位符 2"/>
          <p:cNvSpPr>
            <a:spLocks noGrp="1"/>
          </p:cNvSpPr>
          <p:nvPr>
            <p:ph idx="1"/>
          </p:nvPr>
        </p:nvSpPr>
        <p:spPr>
          <a:xfrm>
            <a:off x="403277" y="789210"/>
            <a:ext cx="11385449" cy="633443"/>
          </a:xfrm>
        </p:spPr>
        <p:txBody>
          <a:bodyPr wrap="square">
            <a:spAutoFit/>
          </a:bodyPr>
          <a:lstStyle>
            <a:lvl1pPr marL="0" indent="720090" algn="just" hangingPunct="0">
              <a:lnSpc>
                <a:spcPct val="140000"/>
              </a:lnSpc>
              <a:spcBef>
                <a:spcPct val="0"/>
              </a:spcBef>
              <a:buFontTx/>
              <a:buNone/>
              <a:tabLst>
                <a:tab pos="5648325" algn="l"/>
                <a:tab pos="10046970" algn="l"/>
              </a:tabLst>
              <a:defRPr sz="2800" b="1" baseline="0">
                <a:latin typeface="+mj-lt"/>
                <a:ea typeface="宋体" panose="02010600030101010101" pitchFamily="2" charset="-122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118" name="Text Box 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782116" y="244475"/>
            <a:ext cx="99708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黑体" panose="02010609060101010101" pitchFamily="2" charset="-122"/>
              </a:rPr>
              <a:t>返回导航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54" name="Picture 4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739504" y="315913"/>
            <a:ext cx="231805" cy="233362"/>
          </a:xfrm>
          <a:prstGeom prst="rect">
            <a:avLst/>
          </a:prstGeom>
          <a:noFill/>
        </p:spPr>
      </p:pic>
      <p:pic>
        <p:nvPicPr>
          <p:cNvPr id="2097255" name="Picture 5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0567776" y="315913"/>
            <a:ext cx="233393" cy="233362"/>
          </a:xfrm>
          <a:prstGeom prst="rect">
            <a:avLst/>
          </a:prstGeom>
          <a:noFill/>
        </p:spPr>
      </p:pic>
      <p:sp>
        <p:nvSpPr>
          <p:cNvPr id="1049119" name="Text Box 6"/>
          <p:cNvSpPr txBox="1">
            <a:spLocks noChangeArrowheads="1"/>
          </p:cNvSpPr>
          <p:nvPr userDrawn="1"/>
        </p:nvSpPr>
        <p:spPr bwMode="auto">
          <a:xfrm>
            <a:off x="849424" y="223839"/>
            <a:ext cx="438207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高考二轮总复习</a:t>
            </a: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/>
                <a:ea typeface="微软雅黑" panose="020B0503020204020204" charset="-122"/>
              </a:rPr>
              <a:t>• </a:t>
            </a: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语文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56" name="Picture 7" descr="衡中学案 副本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6318250"/>
            <a:ext cx="12241218" cy="539750"/>
          </a:xfrm>
          <a:prstGeom prst="rect">
            <a:avLst/>
          </a:prstGeom>
          <a:noFill/>
        </p:spPr>
      </p:pic>
      <p:sp>
        <p:nvSpPr>
          <p:cNvPr id="1049120" name="TextBox 34"/>
          <p:cNvSpPr txBox="1"/>
          <p:nvPr userDrawn="1"/>
        </p:nvSpPr>
        <p:spPr>
          <a:xfrm>
            <a:off x="4655652" y="6424312"/>
            <a:ext cx="6818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0">
                <a:latin typeface="黑体" panose="02010609060101010101" pitchFamily="2" charset="-122"/>
                <a:ea typeface="黑体" panose="02010609060101010101" pitchFamily="2" charset="-122"/>
              </a:rPr>
              <a:t>复习板块二　　古代诗文阅读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87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988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98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9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9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6" name="矩形 5"/>
          <p:cNvSpPr/>
          <p:nvPr userDrawn="1"/>
        </p:nvSpPr>
        <p:spPr>
          <a:xfrm>
            <a:off x="3" y="0"/>
            <a:ext cx="12190412" cy="6857206"/>
          </a:xfrm>
          <a:prstGeom prst="rect">
            <a:avLst/>
          </a:prstGeom>
          <a:solidFill>
            <a:srgbClr val="E3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 defTabSz="913765"/>
            <a:endParaRPr lang="zh-CN" altLang="en-US" sz="3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9127" name="矩形 12"/>
          <p:cNvSpPr/>
          <p:nvPr userDrawn="1"/>
        </p:nvSpPr>
        <p:spPr bwMode="auto">
          <a:xfrm>
            <a:off x="630658" y="341319"/>
            <a:ext cx="10987322" cy="6175362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603" tIns="22801" rIns="45603" bIns="22801" numCol="1" rtlCol="0" anchor="t" anchorCtr="0" compatLnSpc="1"/>
          <a:lstStyle/>
          <a:p>
            <a:pPr defTabSz="455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97257" name="27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197038" y="6438465"/>
            <a:ext cx="536472" cy="3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128" name="TextBox 15"/>
          <p:cNvSpPr txBox="1"/>
          <p:nvPr userDrawn="1"/>
        </p:nvSpPr>
        <p:spPr>
          <a:xfrm>
            <a:off x="11174526" y="6420757"/>
            <a:ext cx="558984" cy="323128"/>
          </a:xfrm>
          <a:prstGeom prst="rect">
            <a:avLst/>
          </a:prstGeom>
          <a:noFill/>
        </p:spPr>
        <p:txBody>
          <a:bodyPr wrap="square" lIns="45729" tIns="22865" rIns="45729" bIns="22865" rtlCol="0">
            <a:spAutoFit/>
          </a:bodyPr>
          <a:lstStyle/>
          <a:p>
            <a:pPr algn="ctr"/>
            <a:fld id="{2EEF1883-7A0E-4F66-9932-E581691AD397}" type="slidenum">
              <a:rPr lang="zh-CN" altLang="en-US" sz="1400" b="1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8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grpSp>
        <p:nvGrpSpPr>
          <p:cNvPr id="338" name="组合 6"/>
          <p:cNvGrpSpPr/>
          <p:nvPr userDrawn="1"/>
        </p:nvGrpSpPr>
        <p:grpSpPr>
          <a:xfrm>
            <a:off x="10800950" y="6426166"/>
            <a:ext cx="373576" cy="373338"/>
            <a:chOff x="11226607" y="6533712"/>
            <a:chExt cx="216000" cy="216000"/>
          </a:xfrm>
        </p:grpSpPr>
        <p:sp>
          <p:nvSpPr>
            <p:cNvPr id="1049129" name="椭圆 7"/>
            <p:cNvSpPr/>
            <p:nvPr userDrawn="1"/>
          </p:nvSpPr>
          <p:spPr>
            <a:xfrm>
              <a:off x="11226607" y="65337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9130" name="燕尾形 22">
              <a:hlinkClick r:id="" action="ppaction://hlinkshowjump?jump=previousslide"/>
            </p:cNvPr>
            <p:cNvSpPr/>
            <p:nvPr userDrawn="1"/>
          </p:nvSpPr>
          <p:spPr>
            <a:xfrm flipH="1">
              <a:off x="11291407" y="65877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39" name="组合 9"/>
          <p:cNvGrpSpPr/>
          <p:nvPr userDrawn="1"/>
        </p:nvGrpSpPr>
        <p:grpSpPr>
          <a:xfrm>
            <a:off x="11755566" y="6437926"/>
            <a:ext cx="373576" cy="373338"/>
            <a:chOff x="11142748" y="6381312"/>
            <a:chExt cx="216000" cy="216000"/>
          </a:xfrm>
        </p:grpSpPr>
        <p:sp>
          <p:nvSpPr>
            <p:cNvPr id="1049131" name="椭圆 10"/>
            <p:cNvSpPr/>
            <p:nvPr userDrawn="1"/>
          </p:nvSpPr>
          <p:spPr>
            <a:xfrm>
              <a:off x="11142748" y="6381312"/>
              <a:ext cx="216000" cy="216000"/>
            </a:xfrm>
            <a:prstGeom prst="ellipse">
              <a:avLst/>
            </a:prstGeom>
            <a:solidFill>
              <a:srgbClr val="A2CEA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9132" name="燕尾形 25">
              <a:hlinkClick r:id="" action="ppaction://hlinkshowjump?jump=nextslide"/>
            </p:cNvPr>
            <p:cNvSpPr/>
            <p:nvPr userDrawn="1"/>
          </p:nvSpPr>
          <p:spPr>
            <a:xfrm>
              <a:off x="11207548" y="6435312"/>
              <a:ext cx="86400" cy="108000"/>
            </a:xfrm>
            <a:prstGeom prst="chevr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标题 1"/>
          <p:cNvSpPr>
            <a:spLocks noGrp="1"/>
          </p:cNvSpPr>
          <p:nvPr>
            <p:ph type="title"/>
          </p:nvPr>
        </p:nvSpPr>
        <p:spPr>
          <a:xfrm>
            <a:off x="462134" y="725680"/>
            <a:ext cx="8318416" cy="1176778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773" name="内容占位符 2"/>
          <p:cNvSpPr>
            <a:spLocks noGrp="1"/>
          </p:cNvSpPr>
          <p:nvPr>
            <p:ph idx="1"/>
          </p:nvPr>
        </p:nvSpPr>
        <p:spPr>
          <a:xfrm>
            <a:off x="462134" y="1992352"/>
            <a:ext cx="8318416" cy="4519153"/>
          </a:xfrm>
        </p:spPr>
        <p:txBody>
          <a:bodyPr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774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75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76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标题 1"/>
          <p:cNvSpPr>
            <a:spLocks noGrp="1"/>
          </p:cNvSpPr>
          <p:nvPr>
            <p:ph type="title"/>
          </p:nvPr>
        </p:nvSpPr>
        <p:spPr>
          <a:xfrm>
            <a:off x="462134" y="724895"/>
            <a:ext cx="8318416" cy="1176778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788" name="内容占位符 2"/>
          <p:cNvSpPr>
            <a:spLocks noGrp="1"/>
          </p:cNvSpPr>
          <p:nvPr>
            <p:ph sz="half" idx="1"/>
          </p:nvPr>
        </p:nvSpPr>
        <p:spPr>
          <a:xfrm>
            <a:off x="462134" y="1976827"/>
            <a:ext cx="4082186" cy="4565898"/>
          </a:xfrm>
        </p:spPr>
        <p:txBody>
          <a:bodyPr/>
          <a:lstStyle>
            <a:lvl1pPr>
              <a:defRPr sz="2630"/>
            </a:lvl1pPr>
            <a:lvl2pPr>
              <a:defRPr sz="2425"/>
            </a:lvl2pPr>
            <a:lvl3pPr>
              <a:defRPr sz="2020"/>
            </a:lvl3pPr>
            <a:lvl4pPr>
              <a:defRPr sz="1820"/>
            </a:lvl4pPr>
            <a:lvl5pPr>
              <a:defRPr sz="1820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789" name="内容占位符 3"/>
          <p:cNvSpPr>
            <a:spLocks noGrp="1"/>
          </p:cNvSpPr>
          <p:nvPr>
            <p:ph sz="half" idx="2"/>
          </p:nvPr>
        </p:nvSpPr>
        <p:spPr>
          <a:xfrm>
            <a:off x="4698365" y="1976827"/>
            <a:ext cx="4082186" cy="4565898"/>
          </a:xfrm>
        </p:spPr>
        <p:txBody>
          <a:bodyPr/>
          <a:lstStyle>
            <a:lvl1pPr>
              <a:defRPr sz="2630"/>
            </a:lvl1pPr>
            <a:lvl2pPr>
              <a:defRPr sz="2425"/>
            </a:lvl2pPr>
            <a:lvl3pPr>
              <a:defRPr sz="2020"/>
            </a:lvl3pPr>
            <a:lvl4pPr>
              <a:defRPr sz="1820"/>
            </a:lvl4pPr>
            <a:lvl5pPr>
              <a:defRPr sz="1820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790" name="日期占位符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91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92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</p:nvPr>
        </p:nvSpPr>
        <p:spPr>
          <a:xfrm>
            <a:off x="462134" y="724895"/>
            <a:ext cx="8318416" cy="1176778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799" name="文本占位符 2"/>
          <p:cNvSpPr>
            <a:spLocks noGrp="1"/>
          </p:cNvSpPr>
          <p:nvPr>
            <p:ph type="body" idx="1"/>
          </p:nvPr>
        </p:nvSpPr>
        <p:spPr>
          <a:xfrm>
            <a:off x="462134" y="1910074"/>
            <a:ext cx="4083791" cy="67883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2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20" b="1"/>
            </a:lvl2pPr>
            <a:lvl3pPr>
              <a:buNone/>
              <a:defRPr sz="1820" b="1"/>
            </a:lvl3pPr>
            <a:lvl4pPr>
              <a:buNone/>
              <a:defRPr sz="1615" b="1"/>
            </a:lvl4pPr>
            <a:lvl5pPr>
              <a:buNone/>
              <a:defRPr sz="1615" b="1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048800" name="文本占位符 3"/>
          <p:cNvSpPr>
            <a:spLocks noGrp="1"/>
          </p:cNvSpPr>
          <p:nvPr>
            <p:ph type="body" sz="half" idx="3"/>
          </p:nvPr>
        </p:nvSpPr>
        <p:spPr>
          <a:xfrm>
            <a:off x="4695156" y="1914717"/>
            <a:ext cx="4085395" cy="674195"/>
          </a:xfrm>
        </p:spPr>
        <p:txBody>
          <a:bodyPr lIns="45720" tIns="0" rIns="45720" bIns="0" anchor="ctr"/>
          <a:lstStyle>
            <a:lvl1pPr marL="0" indent="0">
              <a:buNone/>
              <a:defRPr sz="2425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20" b="1"/>
            </a:lvl2pPr>
            <a:lvl3pPr>
              <a:buNone/>
              <a:defRPr sz="1820" b="1"/>
            </a:lvl3pPr>
            <a:lvl4pPr>
              <a:buNone/>
              <a:defRPr sz="1615" b="1"/>
            </a:lvl4pPr>
            <a:lvl5pPr>
              <a:buNone/>
              <a:defRPr sz="1615" b="1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048801" name="内容占位符 4"/>
          <p:cNvSpPr>
            <a:spLocks noGrp="1"/>
          </p:cNvSpPr>
          <p:nvPr>
            <p:ph sz="quarter" idx="2"/>
          </p:nvPr>
        </p:nvSpPr>
        <p:spPr>
          <a:xfrm>
            <a:off x="462134" y="2588911"/>
            <a:ext cx="4083791" cy="3959369"/>
          </a:xfrm>
        </p:spPr>
        <p:txBody>
          <a:bodyPr tIns="0"/>
          <a:lstStyle>
            <a:lvl1pPr>
              <a:defRPr sz="2225"/>
            </a:lvl1pPr>
            <a:lvl2pPr>
              <a:defRPr sz="2020"/>
            </a:lvl2pPr>
            <a:lvl3pPr>
              <a:defRPr sz="1820"/>
            </a:lvl3pPr>
            <a:lvl4pPr>
              <a:defRPr sz="1615"/>
            </a:lvl4pPr>
            <a:lvl5pPr>
              <a:defRPr sz="1615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802" name="内容占位符 5"/>
          <p:cNvSpPr>
            <a:spLocks noGrp="1"/>
          </p:cNvSpPr>
          <p:nvPr>
            <p:ph sz="quarter" idx="4"/>
          </p:nvPr>
        </p:nvSpPr>
        <p:spPr>
          <a:xfrm>
            <a:off x="4695156" y="2588911"/>
            <a:ext cx="4085395" cy="3959369"/>
          </a:xfrm>
        </p:spPr>
        <p:txBody>
          <a:bodyPr tIns="0"/>
          <a:lstStyle>
            <a:lvl1pPr>
              <a:defRPr sz="2225"/>
            </a:lvl1pPr>
            <a:lvl2pPr>
              <a:defRPr sz="2020"/>
            </a:lvl2pPr>
            <a:lvl3pPr>
              <a:defRPr sz="1820"/>
            </a:lvl3pPr>
            <a:lvl4pPr>
              <a:defRPr sz="1615"/>
            </a:lvl4pPr>
            <a:lvl5pPr>
              <a:defRPr sz="1615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803" name="日期占位符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804" name="页脚占位符 21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805" name="灯片编号占位符 17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>
          <a:xfrm>
            <a:off x="462134" y="724895"/>
            <a:ext cx="8395439" cy="117677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55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761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62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63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813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814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标题 1"/>
          <p:cNvSpPr>
            <a:spLocks noGrp="1"/>
          </p:cNvSpPr>
          <p:nvPr>
            <p:ph type="title"/>
          </p:nvPr>
        </p:nvSpPr>
        <p:spPr>
          <a:xfrm>
            <a:off x="693202" y="529552"/>
            <a:ext cx="2772805" cy="119639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3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807" name="文本占位符 2"/>
          <p:cNvSpPr>
            <a:spLocks noGrp="1"/>
          </p:cNvSpPr>
          <p:nvPr>
            <p:ph type="body" idx="2"/>
          </p:nvPr>
        </p:nvSpPr>
        <p:spPr>
          <a:xfrm>
            <a:off x="693202" y="1725941"/>
            <a:ext cx="2772805" cy="4707112"/>
          </a:xfrm>
        </p:spPr>
        <p:txBody>
          <a:bodyPr lIns="18288" rIns="18288"/>
          <a:lstStyle>
            <a:lvl1pPr marL="0" indent="0" algn="l">
              <a:buNone/>
              <a:defRPr sz="1415"/>
            </a:lvl1pPr>
            <a:lvl2pPr indent="0" algn="l">
              <a:buNone/>
              <a:defRPr sz="1215"/>
            </a:lvl2pPr>
            <a:lvl3pPr indent="0" algn="l">
              <a:buNone/>
              <a:defRPr sz="1010"/>
            </a:lvl3pPr>
            <a:lvl4pPr indent="0" algn="l">
              <a:buNone/>
              <a:defRPr sz="910"/>
            </a:lvl4pPr>
            <a:lvl5pPr indent="0" algn="l">
              <a:buNone/>
              <a:defRPr sz="910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048808" name="内容占位符 3"/>
          <p:cNvSpPr>
            <a:spLocks noGrp="1"/>
          </p:cNvSpPr>
          <p:nvPr>
            <p:ph sz="half" idx="1"/>
          </p:nvPr>
        </p:nvSpPr>
        <p:spPr>
          <a:xfrm>
            <a:off x="3613633" y="1725941"/>
            <a:ext cx="5166918" cy="4707112"/>
          </a:xfrm>
        </p:spPr>
        <p:txBody>
          <a:bodyPr tIns="0"/>
          <a:lstStyle>
            <a:lvl1pPr>
              <a:defRPr sz="2830"/>
            </a:lvl1pPr>
            <a:lvl2pPr>
              <a:defRPr sz="2630"/>
            </a:lvl2pPr>
            <a:lvl3pPr>
              <a:defRPr sz="2425"/>
            </a:lvl3pPr>
            <a:lvl4pPr>
              <a:defRPr sz="2020"/>
            </a:lvl4pPr>
            <a:lvl5pPr>
              <a:defRPr sz="1820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809" name="日期占位符 9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810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811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单圆角矩形 13"/>
          <p:cNvSpPr/>
          <p:nvPr/>
        </p:nvSpPr>
        <p:spPr>
          <a:xfrm rot="420000" flipV="1">
            <a:off x="4220184" y="1108133"/>
            <a:ext cx="7010641" cy="411545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7882" y="0"/>
              </a:cxn>
              <a:cxn ang="0">
                <a:pos x="6935788" y="145743"/>
              </a:cxn>
              <a:cxn ang="0">
                <a:pos x="6935788" y="3997325"/>
              </a:cxn>
              <a:cxn ang="0">
                <a:pos x="0" y="3997325"/>
              </a:cxn>
              <a:cxn ang="0">
                <a:pos x="0" y="0"/>
              </a:cxn>
            </a:cxnLst>
            <a:rect l="0" t="0" r="0" b="0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175" cap="rnd" cmpd="sng">
            <a:solidFill>
              <a:srgbClr val="C0C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dist="38498" dir="7500018" sx="98500" sy="100079" kx="82423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zh-CN" altLang="en-US" sz="1820"/>
          </a:p>
        </p:txBody>
      </p:sp>
      <p:sp>
        <p:nvSpPr>
          <p:cNvPr id="1048778" name="直角三角形 14"/>
          <p:cNvSpPr/>
          <p:nvPr/>
        </p:nvSpPr>
        <p:spPr>
          <a:xfrm rot="420000" flipV="1">
            <a:off x="10672414" y="5359243"/>
            <a:ext cx="206997" cy="155269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 anchorCtr="0"/>
          <a:lstStyle/>
          <a:p>
            <a:pPr lvl="0" algn="ctr" eaLnBrk="1" hangingPunct="1"/>
            <a:endParaRPr lang="en-US" altLang="zh-CN" sz="182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048779" name="任意多边形 15"/>
          <p:cNvSpPr/>
          <p:nvPr/>
        </p:nvSpPr>
        <p:spPr>
          <a:xfrm flipV="1">
            <a:off x="-12836" y="5816880"/>
            <a:ext cx="12217674" cy="1041121"/>
          </a:xfrm>
          <a:custGeom>
            <a:avLst/>
            <a:gdLst/>
            <a:ahLst/>
            <a:cxnLst>
              <a:cxn ang="0">
                <a:pos x="12565" y="3083"/>
              </a:cxn>
              <a:cxn ang="0">
                <a:pos x="5323237" y="0"/>
              </a:cxn>
              <a:cxn ang="0">
                <a:pos x="9159654" y="565738"/>
              </a:cxn>
              <a:cxn ang="0">
                <a:pos x="12074660" y="84784"/>
              </a:cxn>
              <a:cxn ang="0">
                <a:pos x="12087225" y="328344"/>
              </a:cxn>
              <a:cxn ang="0">
                <a:pos x="9008878" y="676727"/>
              </a:cxn>
              <a:cxn ang="0">
                <a:pos x="3116041" y="309845"/>
              </a:cxn>
              <a:cxn ang="0">
                <a:pos x="0" y="1011237"/>
              </a:cxn>
              <a:cxn ang="0">
                <a:pos x="12565" y="3083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EBF8">
                  <a:alpha val="54999"/>
                </a:srgbClr>
              </a:gs>
            </a:gsLst>
            <a:lin ang="5400000" scaled="1"/>
          </a:gradFill>
          <a:ln w="9525">
            <a:noFill/>
          </a:ln>
        </p:spPr>
        <p:txBody>
          <a:bodyPr/>
          <a:lstStyle/>
          <a:p>
            <a:endParaRPr lang="zh-CN" altLang="en-US" sz="1820"/>
          </a:p>
        </p:txBody>
      </p:sp>
      <p:sp>
        <p:nvSpPr>
          <p:cNvPr id="1048780" name="任意多边形 16"/>
          <p:cNvSpPr/>
          <p:nvPr/>
        </p:nvSpPr>
        <p:spPr>
          <a:xfrm flipV="1">
            <a:off x="5840864" y="6220579"/>
            <a:ext cx="6351137" cy="6374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93529" y="586868"/>
              </a:cxn>
              <a:cxn ang="0">
                <a:pos x="6283325" y="193542"/>
              </a:cxn>
              <a:cxn ang="0">
                <a:pos x="6283325" y="6243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>
                  <a:alpha val="29999"/>
                </a:srgbClr>
              </a:gs>
              <a:gs pos="79999">
                <a:srgbClr val="009BE5">
                  <a:alpha val="29999"/>
                </a:srgbClr>
              </a:gs>
              <a:gs pos="100000">
                <a:srgbClr val="009BE5">
                  <a:alpha val="29999"/>
                </a:srgbClr>
              </a:gs>
            </a:gsLst>
            <a:lin ang="5400000" scaled="1"/>
          </a:gradFill>
          <a:ln w="9525">
            <a:noFill/>
          </a:ln>
        </p:spPr>
        <p:txBody>
          <a:bodyPr/>
          <a:lstStyle/>
          <a:p>
            <a:endParaRPr lang="zh-CN" altLang="en-US" sz="1820"/>
          </a:p>
        </p:txBody>
      </p:sp>
      <p:sp>
        <p:nvSpPr>
          <p:cNvPr id="1048781" name="标题 1"/>
          <p:cNvSpPr>
            <a:spLocks noGrp="1"/>
          </p:cNvSpPr>
          <p:nvPr>
            <p:ph type="title"/>
          </p:nvPr>
        </p:nvSpPr>
        <p:spPr>
          <a:xfrm>
            <a:off x="616179" y="1211779"/>
            <a:ext cx="2236730" cy="1629391"/>
          </a:xfrm>
        </p:spPr>
        <p:txBody>
          <a:bodyPr lIns="45720" rIns="45720" bIns="45720"/>
          <a:lstStyle>
            <a:lvl1pPr algn="l">
              <a:buNone/>
              <a:defRPr sz="2020" b="1">
                <a:solidFill>
                  <a:schemeClr val="tx2"/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782" name="文本占位符 3"/>
          <p:cNvSpPr>
            <a:spLocks noGrp="1"/>
          </p:cNvSpPr>
          <p:nvPr>
            <p:ph type="body" sz="half" idx="2"/>
          </p:nvPr>
        </p:nvSpPr>
        <p:spPr>
          <a:xfrm>
            <a:off x="616179" y="2912381"/>
            <a:ext cx="2233649" cy="2243723"/>
          </a:xfrm>
        </p:spPr>
        <p:txBody>
          <a:bodyPr lIns="64008" rIns="45720"/>
          <a:lstStyle>
            <a:lvl1pPr marL="0" indent="0" algn="l">
              <a:spcBef>
                <a:spcPts val="255"/>
              </a:spcBef>
              <a:buFontTx/>
              <a:buNone/>
              <a:defRPr sz="1315"/>
            </a:lvl1pPr>
            <a:lvl2pPr>
              <a:defRPr sz="1215"/>
            </a:lvl2pPr>
            <a:lvl3pPr>
              <a:defRPr sz="1010"/>
            </a:lvl3pPr>
            <a:lvl4pPr>
              <a:defRPr sz="910"/>
            </a:lvl4pPr>
            <a:lvl5pPr>
              <a:defRPr sz="910"/>
            </a:lvl5pPr>
          </a:lstStyle>
          <a:p>
            <a:pPr lvl="0"/>
            <a:r>
              <a:rPr lang="zh-CN" altLang="en-US" noProof="0"/>
              <a:t>单击此处编辑母版文本样式</a:t>
            </a:r>
          </a:p>
        </p:txBody>
      </p:sp>
      <p:sp>
        <p:nvSpPr>
          <p:cNvPr id="104878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523413" y="1234965"/>
            <a:ext cx="4667556" cy="404811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35"/>
            </a:lvl1pPr>
          </a:lstStyle>
          <a:p>
            <a:pPr marL="0" marR="0" lvl="0" indent="0" algn="l" defTabSz="9245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kumimoji="0" lang="zh-CN" altLang="en-US" sz="323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altLang="en-US" sz="323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8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8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70296" y="6356236"/>
            <a:ext cx="81194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48786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标题 1"/>
          <p:cNvSpPr>
            <a:spLocks noGrp="1"/>
          </p:cNvSpPr>
          <p:nvPr>
            <p:ph type="title"/>
          </p:nvPr>
        </p:nvSpPr>
        <p:spPr>
          <a:xfrm>
            <a:off x="462134" y="725680"/>
            <a:ext cx="8318416" cy="1176778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79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2134" y="1992352"/>
            <a:ext cx="8318416" cy="4519153"/>
          </a:xfrm>
        </p:spPr>
        <p:txBody>
          <a:bodyPr vert="eaVert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795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96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97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竖排标题 1"/>
          <p:cNvSpPr>
            <a:spLocks noGrp="1"/>
          </p:cNvSpPr>
          <p:nvPr>
            <p:ph type="title" orient="vert"/>
          </p:nvPr>
        </p:nvSpPr>
        <p:spPr>
          <a:xfrm>
            <a:off x="6700947" y="941424"/>
            <a:ext cx="2079604" cy="5365781"/>
          </a:xfrm>
        </p:spPr>
        <p:txBody>
          <a:bodyPr vert="eaVert"/>
          <a:lstStyle/>
          <a:p>
            <a:r>
              <a:rPr lang="zh-CN" altLang="en-US" noProof="0"/>
              <a:t>单击此处编辑母版标题样式</a:t>
            </a:r>
            <a:endParaRPr lang="en-US" altLang="en-US" noProof="0"/>
          </a:p>
        </p:txBody>
      </p:sp>
      <p:sp>
        <p:nvSpPr>
          <p:cNvPr id="104876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2134" y="941424"/>
            <a:ext cx="6084768" cy="5365781"/>
          </a:xfrm>
        </p:spPr>
        <p:txBody>
          <a:bodyPr vert="eaVert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altLang="en-US" noProof="0"/>
          </a:p>
        </p:txBody>
      </p:sp>
      <p:sp>
        <p:nvSpPr>
          <p:cNvPr id="1048766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67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768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/>
            <a:fld id="{9A0DB2DC-4C9A-4742-B13C-FB6460FD35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9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99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99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99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99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9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9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7"/>
          <p:cNvCxnSpPr/>
          <p:nvPr userDrawn="1"/>
        </p:nvCxnSpPr>
        <p:spPr>
          <a:xfrm>
            <a:off x="380703" y="952500"/>
            <a:ext cx="1085652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9" name="Freeform 5"/>
          <p:cNvSpPr>
            <a:spLocks noEditPoints="1"/>
          </p:cNvSpPr>
          <p:nvPr userDrawn="1"/>
        </p:nvSpPr>
        <p:spPr bwMode="auto">
          <a:xfrm>
            <a:off x="11237226" y="376239"/>
            <a:ext cx="573774" cy="573072"/>
          </a:xfrm>
          <a:custGeom>
            <a:avLst/>
            <a:gdLst>
              <a:gd name="T0" fmla="*/ 78 w 3278"/>
              <a:gd name="T1" fmla="*/ 3277 h 3277"/>
              <a:gd name="T2" fmla="*/ 22 w 3278"/>
              <a:gd name="T3" fmla="*/ 3252 h 3277"/>
              <a:gd name="T4" fmla="*/ 2 w 3278"/>
              <a:gd name="T5" fmla="*/ 3195 h 3277"/>
              <a:gd name="T6" fmla="*/ 48 w 3278"/>
              <a:gd name="T7" fmla="*/ 2411 h 3277"/>
              <a:gd name="T8" fmla="*/ 70 w 3278"/>
              <a:gd name="T9" fmla="*/ 2360 h 3277"/>
              <a:gd name="T10" fmla="*/ 2409 w 3278"/>
              <a:gd name="T11" fmla="*/ 23 h 3277"/>
              <a:gd name="T12" fmla="*/ 2464 w 3278"/>
              <a:gd name="T13" fmla="*/ 0 h 3277"/>
              <a:gd name="T14" fmla="*/ 2518 w 3278"/>
              <a:gd name="T15" fmla="*/ 23 h 3277"/>
              <a:gd name="T16" fmla="*/ 3256 w 3278"/>
              <a:gd name="T17" fmla="*/ 760 h 3277"/>
              <a:gd name="T18" fmla="*/ 3278 w 3278"/>
              <a:gd name="T19" fmla="*/ 815 h 3277"/>
              <a:gd name="T20" fmla="*/ 3256 w 3278"/>
              <a:gd name="T21" fmla="*/ 870 h 3277"/>
              <a:gd name="T22" fmla="*/ 917 w 3278"/>
              <a:gd name="T23" fmla="*/ 3208 h 3277"/>
              <a:gd name="T24" fmla="*/ 867 w 3278"/>
              <a:gd name="T25" fmla="*/ 3231 h 3277"/>
              <a:gd name="T26" fmla="*/ 83 w 3278"/>
              <a:gd name="T27" fmla="*/ 3277 h 3277"/>
              <a:gd name="T28" fmla="*/ 78 w 3278"/>
              <a:gd name="T29" fmla="*/ 3277 h 3277"/>
              <a:gd name="T30" fmla="*/ 200 w 3278"/>
              <a:gd name="T31" fmla="*/ 2449 h 3277"/>
              <a:gd name="T32" fmla="*/ 161 w 3278"/>
              <a:gd name="T33" fmla="*/ 3117 h 3277"/>
              <a:gd name="T34" fmla="*/ 829 w 3278"/>
              <a:gd name="T35" fmla="*/ 3078 h 3277"/>
              <a:gd name="T36" fmla="*/ 3092 w 3278"/>
              <a:gd name="T37" fmla="*/ 815 h 3277"/>
              <a:gd name="T38" fmla="*/ 2463 w 3278"/>
              <a:gd name="T39" fmla="*/ 187 h 3277"/>
              <a:gd name="T40" fmla="*/ 200 w 3278"/>
              <a:gd name="T41" fmla="*/ 2449 h 3277"/>
              <a:gd name="T42" fmla="*/ 2785 w 3278"/>
              <a:gd name="T43" fmla="*/ 1234 h 3277"/>
              <a:gd name="T44" fmla="*/ 2731 w 3278"/>
              <a:gd name="T45" fmla="*/ 1213 h 3277"/>
              <a:gd name="T46" fmla="*/ 2067 w 3278"/>
              <a:gd name="T47" fmla="*/ 548 h 3277"/>
              <a:gd name="T48" fmla="*/ 2069 w 3278"/>
              <a:gd name="T49" fmla="*/ 442 h 3277"/>
              <a:gd name="T50" fmla="*/ 2176 w 3278"/>
              <a:gd name="T51" fmla="*/ 439 h 3277"/>
              <a:gd name="T52" fmla="*/ 2840 w 3278"/>
              <a:gd name="T53" fmla="*/ 1103 h 3277"/>
              <a:gd name="T54" fmla="*/ 2840 w 3278"/>
              <a:gd name="T55" fmla="*/ 1213 h 3277"/>
              <a:gd name="T56" fmla="*/ 2786 w 3278"/>
              <a:gd name="T57" fmla="*/ 1234 h 3277"/>
              <a:gd name="T58" fmla="*/ 616 w 3278"/>
              <a:gd name="T59" fmla="*/ 2739 h 3277"/>
              <a:gd name="T60" fmla="*/ 561 w 3278"/>
              <a:gd name="T61" fmla="*/ 2718 h 3277"/>
              <a:gd name="T62" fmla="*/ 539 w 3278"/>
              <a:gd name="T63" fmla="*/ 2663 h 3277"/>
              <a:gd name="T64" fmla="*/ 561 w 3278"/>
              <a:gd name="T65" fmla="*/ 2608 h 3277"/>
              <a:gd name="T66" fmla="*/ 2387 w 3278"/>
              <a:gd name="T67" fmla="*/ 783 h 3277"/>
              <a:gd name="T68" fmla="*/ 2463 w 3278"/>
              <a:gd name="T69" fmla="*/ 760 h 3277"/>
              <a:gd name="T70" fmla="*/ 2519 w 3278"/>
              <a:gd name="T71" fmla="*/ 816 h 3277"/>
              <a:gd name="T72" fmla="*/ 2496 w 3278"/>
              <a:gd name="T73" fmla="*/ 892 h 3277"/>
              <a:gd name="T74" fmla="*/ 671 w 3278"/>
              <a:gd name="T75" fmla="*/ 2718 h 3277"/>
              <a:gd name="T76" fmla="*/ 616 w 3278"/>
              <a:gd name="T77" fmla="*/ 2739 h 3277"/>
              <a:gd name="T78" fmla="*/ 165 w 3278"/>
              <a:gd name="T79" fmla="*/ 2816 h 3277"/>
              <a:gd name="T80" fmla="*/ 134 w 3278"/>
              <a:gd name="T81" fmla="*/ 2817 h 3277"/>
              <a:gd name="T82" fmla="*/ 105 w 3278"/>
              <a:gd name="T83" fmla="*/ 2823 h 3277"/>
              <a:gd name="T84" fmla="*/ 82 w 3278"/>
              <a:gd name="T85" fmla="*/ 3204 h 3277"/>
              <a:gd name="T86" fmla="*/ 448 w 3278"/>
              <a:gd name="T87" fmla="*/ 3182 h 3277"/>
              <a:gd name="T88" fmla="*/ 456 w 3278"/>
              <a:gd name="T89" fmla="*/ 3139 h 3277"/>
              <a:gd name="T90" fmla="*/ 386 w 3278"/>
              <a:gd name="T91" fmla="*/ 2910 h 3277"/>
              <a:gd name="T92" fmla="*/ 165 w 3278"/>
              <a:gd name="T93" fmla="*/ 2816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78" h="3277">
                <a:moveTo>
                  <a:pt x="78" y="3277"/>
                </a:moveTo>
                <a:cubicBezTo>
                  <a:pt x="57" y="3277"/>
                  <a:pt x="37" y="3268"/>
                  <a:pt x="22" y="3252"/>
                </a:cubicBezTo>
                <a:cubicBezTo>
                  <a:pt x="8" y="3237"/>
                  <a:pt x="0" y="3216"/>
                  <a:pt x="2" y="3195"/>
                </a:cubicBezTo>
                <a:cubicBezTo>
                  <a:pt x="48" y="2411"/>
                  <a:pt x="48" y="2411"/>
                  <a:pt x="48" y="2411"/>
                </a:cubicBezTo>
                <a:cubicBezTo>
                  <a:pt x="49" y="2392"/>
                  <a:pt x="57" y="2374"/>
                  <a:pt x="70" y="2360"/>
                </a:cubicBezTo>
                <a:cubicBezTo>
                  <a:pt x="2409" y="23"/>
                  <a:pt x="2409" y="23"/>
                  <a:pt x="2409" y="23"/>
                </a:cubicBezTo>
                <a:cubicBezTo>
                  <a:pt x="2423" y="8"/>
                  <a:pt x="2443" y="0"/>
                  <a:pt x="2464" y="0"/>
                </a:cubicBezTo>
                <a:cubicBezTo>
                  <a:pt x="2484" y="0"/>
                  <a:pt x="2504" y="8"/>
                  <a:pt x="2518" y="23"/>
                </a:cubicBezTo>
                <a:cubicBezTo>
                  <a:pt x="3256" y="760"/>
                  <a:pt x="3256" y="760"/>
                  <a:pt x="3256" y="760"/>
                </a:cubicBezTo>
                <a:cubicBezTo>
                  <a:pt x="3270" y="775"/>
                  <a:pt x="3278" y="794"/>
                  <a:pt x="3278" y="815"/>
                </a:cubicBezTo>
                <a:cubicBezTo>
                  <a:pt x="3278" y="835"/>
                  <a:pt x="3270" y="855"/>
                  <a:pt x="3256" y="870"/>
                </a:cubicBezTo>
                <a:cubicBezTo>
                  <a:pt x="917" y="3208"/>
                  <a:pt x="917" y="3208"/>
                  <a:pt x="917" y="3208"/>
                </a:cubicBezTo>
                <a:cubicBezTo>
                  <a:pt x="904" y="3222"/>
                  <a:pt x="886" y="3230"/>
                  <a:pt x="867" y="3231"/>
                </a:cubicBezTo>
                <a:cubicBezTo>
                  <a:pt x="83" y="3277"/>
                  <a:pt x="83" y="3277"/>
                  <a:pt x="83" y="3277"/>
                </a:cubicBezTo>
                <a:cubicBezTo>
                  <a:pt x="78" y="3277"/>
                  <a:pt x="78" y="3277"/>
                  <a:pt x="78" y="3277"/>
                </a:cubicBezTo>
                <a:moveTo>
                  <a:pt x="200" y="2449"/>
                </a:moveTo>
                <a:cubicBezTo>
                  <a:pt x="161" y="3117"/>
                  <a:pt x="161" y="3117"/>
                  <a:pt x="161" y="3117"/>
                </a:cubicBezTo>
                <a:cubicBezTo>
                  <a:pt x="829" y="3078"/>
                  <a:pt x="829" y="3078"/>
                  <a:pt x="829" y="3078"/>
                </a:cubicBezTo>
                <a:cubicBezTo>
                  <a:pt x="3092" y="815"/>
                  <a:pt x="3092" y="815"/>
                  <a:pt x="3092" y="815"/>
                </a:cubicBezTo>
                <a:cubicBezTo>
                  <a:pt x="2463" y="187"/>
                  <a:pt x="2463" y="187"/>
                  <a:pt x="2463" y="187"/>
                </a:cubicBezTo>
                <a:lnTo>
                  <a:pt x="200" y="2449"/>
                </a:lnTo>
                <a:close/>
                <a:moveTo>
                  <a:pt x="2785" y="1234"/>
                </a:moveTo>
                <a:cubicBezTo>
                  <a:pt x="2765" y="1235"/>
                  <a:pt x="2745" y="1227"/>
                  <a:pt x="2731" y="1213"/>
                </a:cubicBezTo>
                <a:cubicBezTo>
                  <a:pt x="2067" y="548"/>
                  <a:pt x="2067" y="548"/>
                  <a:pt x="2067" y="548"/>
                </a:cubicBezTo>
                <a:cubicBezTo>
                  <a:pt x="2039" y="518"/>
                  <a:pt x="2040" y="471"/>
                  <a:pt x="2069" y="442"/>
                </a:cubicBezTo>
                <a:cubicBezTo>
                  <a:pt x="2098" y="413"/>
                  <a:pt x="2145" y="412"/>
                  <a:pt x="2176" y="439"/>
                </a:cubicBezTo>
                <a:cubicBezTo>
                  <a:pt x="2840" y="1103"/>
                  <a:pt x="2840" y="1103"/>
                  <a:pt x="2840" y="1103"/>
                </a:cubicBezTo>
                <a:cubicBezTo>
                  <a:pt x="2870" y="1133"/>
                  <a:pt x="2870" y="1182"/>
                  <a:pt x="2840" y="1213"/>
                </a:cubicBezTo>
                <a:cubicBezTo>
                  <a:pt x="2825" y="1226"/>
                  <a:pt x="2806" y="1234"/>
                  <a:pt x="2786" y="1234"/>
                </a:cubicBezTo>
                <a:moveTo>
                  <a:pt x="616" y="2739"/>
                </a:moveTo>
                <a:cubicBezTo>
                  <a:pt x="596" y="2739"/>
                  <a:pt x="576" y="2732"/>
                  <a:pt x="561" y="2718"/>
                </a:cubicBezTo>
                <a:cubicBezTo>
                  <a:pt x="547" y="2703"/>
                  <a:pt x="539" y="2684"/>
                  <a:pt x="539" y="2663"/>
                </a:cubicBezTo>
                <a:cubicBezTo>
                  <a:pt x="539" y="2643"/>
                  <a:pt x="547" y="2623"/>
                  <a:pt x="561" y="2608"/>
                </a:cubicBezTo>
                <a:cubicBezTo>
                  <a:pt x="2387" y="783"/>
                  <a:pt x="2387" y="783"/>
                  <a:pt x="2387" y="783"/>
                </a:cubicBezTo>
                <a:cubicBezTo>
                  <a:pt x="2406" y="762"/>
                  <a:pt x="2435" y="753"/>
                  <a:pt x="2463" y="760"/>
                </a:cubicBezTo>
                <a:cubicBezTo>
                  <a:pt x="2491" y="767"/>
                  <a:pt x="2512" y="789"/>
                  <a:pt x="2519" y="816"/>
                </a:cubicBezTo>
                <a:cubicBezTo>
                  <a:pt x="2526" y="844"/>
                  <a:pt x="2517" y="873"/>
                  <a:pt x="2496" y="892"/>
                </a:cubicBezTo>
                <a:cubicBezTo>
                  <a:pt x="671" y="2718"/>
                  <a:pt x="671" y="2718"/>
                  <a:pt x="671" y="2718"/>
                </a:cubicBezTo>
                <a:cubicBezTo>
                  <a:pt x="656" y="2732"/>
                  <a:pt x="636" y="2739"/>
                  <a:pt x="616" y="2739"/>
                </a:cubicBezTo>
                <a:moveTo>
                  <a:pt x="165" y="2816"/>
                </a:moveTo>
                <a:cubicBezTo>
                  <a:pt x="155" y="2816"/>
                  <a:pt x="144" y="2817"/>
                  <a:pt x="134" y="2817"/>
                </a:cubicBezTo>
                <a:cubicBezTo>
                  <a:pt x="123" y="2817"/>
                  <a:pt x="115" y="2821"/>
                  <a:pt x="105" y="2823"/>
                </a:cubicBezTo>
                <a:cubicBezTo>
                  <a:pt x="82" y="3204"/>
                  <a:pt x="82" y="3204"/>
                  <a:pt x="82" y="3204"/>
                </a:cubicBezTo>
                <a:cubicBezTo>
                  <a:pt x="448" y="3182"/>
                  <a:pt x="448" y="3182"/>
                  <a:pt x="448" y="3182"/>
                </a:cubicBezTo>
                <a:cubicBezTo>
                  <a:pt x="451" y="3169"/>
                  <a:pt x="454" y="3153"/>
                  <a:pt x="456" y="3139"/>
                </a:cubicBezTo>
                <a:cubicBezTo>
                  <a:pt x="468" y="3056"/>
                  <a:pt x="442" y="2972"/>
                  <a:pt x="386" y="2910"/>
                </a:cubicBezTo>
                <a:cubicBezTo>
                  <a:pt x="330" y="2848"/>
                  <a:pt x="249" y="2813"/>
                  <a:pt x="165" y="2816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89774" tIns="44886" rIns="89774" bIns="44886" numCol="1" anchor="t" anchorCtr="0" compatLnSpc="1"/>
          <a:lstStyle/>
          <a:p>
            <a:endParaRPr lang="zh-CN" altLang="en-US" sz="100">
              <a:solidFill>
                <a:prstClr val="black"/>
              </a:solidFill>
            </a:endParaRPr>
          </a:p>
        </p:txBody>
      </p:sp>
      <p:grpSp>
        <p:nvGrpSpPr>
          <p:cNvPr id="241" name="组合 9"/>
          <p:cNvGrpSpPr/>
          <p:nvPr userDrawn="1"/>
        </p:nvGrpSpPr>
        <p:grpSpPr>
          <a:xfrm>
            <a:off x="391369" y="399098"/>
            <a:ext cx="712290" cy="523794"/>
            <a:chOff x="-7115176" y="5921375"/>
            <a:chExt cx="5207000" cy="3829050"/>
          </a:xfrm>
        </p:grpSpPr>
        <p:sp>
          <p:nvSpPr>
            <p:cNvPr id="1048770" name="Freeform 9"/>
            <p:cNvSpPr>
              <a:spLocks noEditPoints="1"/>
            </p:cNvSpPr>
            <p:nvPr/>
          </p:nvSpPr>
          <p:spPr bwMode="auto">
            <a:xfrm>
              <a:off x="-7115176" y="5921375"/>
              <a:ext cx="2511425" cy="3829050"/>
            </a:xfrm>
            <a:custGeom>
              <a:avLst/>
              <a:gdLst>
                <a:gd name="T0" fmla="*/ 712 w 2143"/>
                <a:gd name="T1" fmla="*/ 0 h 3266"/>
                <a:gd name="T2" fmla="*/ 839 w 2143"/>
                <a:gd name="T3" fmla="*/ 0 h 3266"/>
                <a:gd name="T4" fmla="*/ 949 w 2143"/>
                <a:gd name="T5" fmla="*/ 21 h 3266"/>
                <a:gd name="T6" fmla="*/ 2041 w 2143"/>
                <a:gd name="T7" fmla="*/ 374 h 3266"/>
                <a:gd name="T8" fmla="*/ 2143 w 2143"/>
                <a:gd name="T9" fmla="*/ 556 h 3266"/>
                <a:gd name="T10" fmla="*/ 2141 w 2143"/>
                <a:gd name="T11" fmla="*/ 3143 h 3266"/>
                <a:gd name="T12" fmla="*/ 2133 w 2143"/>
                <a:gd name="T13" fmla="*/ 3266 h 3266"/>
                <a:gd name="T14" fmla="*/ 1724 w 2143"/>
                <a:gd name="T15" fmla="*/ 3087 h 3266"/>
                <a:gd name="T16" fmla="*/ 253 w 2143"/>
                <a:gd name="T17" fmla="*/ 2956 h 3266"/>
                <a:gd name="T18" fmla="*/ 1 w 2143"/>
                <a:gd name="T19" fmla="*/ 2731 h 3266"/>
                <a:gd name="T20" fmla="*/ 1 w 2143"/>
                <a:gd name="T21" fmla="*/ 334 h 3266"/>
                <a:gd name="T22" fmla="*/ 200 w 2143"/>
                <a:gd name="T23" fmla="*/ 82 h 3266"/>
                <a:gd name="T24" fmla="*/ 712 w 2143"/>
                <a:gd name="T25" fmla="*/ 0 h 3266"/>
                <a:gd name="T26" fmla="*/ 712 w 2143"/>
                <a:gd name="T27" fmla="*/ 0 h 3266"/>
                <a:gd name="T28" fmla="*/ 712 w 2143"/>
                <a:gd name="T29" fmla="*/ 0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3" h="3265">
                  <a:moveTo>
                    <a:pt x="712" y="0"/>
                  </a:moveTo>
                  <a:cubicBezTo>
                    <a:pt x="839" y="0"/>
                    <a:pt x="839" y="0"/>
                    <a:pt x="839" y="0"/>
                  </a:cubicBezTo>
                  <a:cubicBezTo>
                    <a:pt x="876" y="7"/>
                    <a:pt x="912" y="19"/>
                    <a:pt x="949" y="21"/>
                  </a:cubicBezTo>
                  <a:cubicBezTo>
                    <a:pt x="1343" y="47"/>
                    <a:pt x="1703" y="175"/>
                    <a:pt x="2041" y="374"/>
                  </a:cubicBezTo>
                  <a:cubicBezTo>
                    <a:pt x="2117" y="418"/>
                    <a:pt x="2143" y="469"/>
                    <a:pt x="2143" y="556"/>
                  </a:cubicBezTo>
                  <a:cubicBezTo>
                    <a:pt x="2140" y="1418"/>
                    <a:pt x="2141" y="2281"/>
                    <a:pt x="2141" y="3143"/>
                  </a:cubicBezTo>
                  <a:cubicBezTo>
                    <a:pt x="2141" y="3183"/>
                    <a:pt x="2136" y="3222"/>
                    <a:pt x="2133" y="3266"/>
                  </a:cubicBezTo>
                  <a:cubicBezTo>
                    <a:pt x="1986" y="3201"/>
                    <a:pt x="1858" y="3135"/>
                    <a:pt x="1724" y="3087"/>
                  </a:cubicBezTo>
                  <a:cubicBezTo>
                    <a:pt x="1245" y="2916"/>
                    <a:pt x="753" y="2899"/>
                    <a:pt x="253" y="2956"/>
                  </a:cubicBezTo>
                  <a:cubicBezTo>
                    <a:pt x="46" y="2979"/>
                    <a:pt x="1" y="2936"/>
                    <a:pt x="1" y="2731"/>
                  </a:cubicBezTo>
                  <a:cubicBezTo>
                    <a:pt x="0" y="1932"/>
                    <a:pt x="0" y="1133"/>
                    <a:pt x="1" y="334"/>
                  </a:cubicBezTo>
                  <a:cubicBezTo>
                    <a:pt x="1" y="157"/>
                    <a:pt x="30" y="115"/>
                    <a:pt x="200" y="82"/>
                  </a:cubicBezTo>
                  <a:cubicBezTo>
                    <a:pt x="370" y="49"/>
                    <a:pt x="541" y="27"/>
                    <a:pt x="712" y="0"/>
                  </a:cubicBezTo>
                  <a:close/>
                  <a:moveTo>
                    <a:pt x="712" y="0"/>
                  </a:moveTo>
                  <a:cubicBezTo>
                    <a:pt x="712" y="0"/>
                    <a:pt x="712" y="0"/>
                    <a:pt x="712" y="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88815" tIns="44407" rIns="88815" bIns="44407" numCol="1" anchor="t" anchorCtr="0" compatLnSpc="1"/>
            <a:lstStyle/>
            <a:p>
              <a:endParaRPr lang="zh-CN" altLang="en-US" sz="100">
                <a:solidFill>
                  <a:srgbClr val="0070C0"/>
                </a:solidFill>
              </a:endParaRPr>
            </a:p>
          </p:txBody>
        </p:sp>
        <p:sp>
          <p:nvSpPr>
            <p:cNvPr id="1048771" name="Freeform 10"/>
            <p:cNvSpPr>
              <a:spLocks noEditPoints="1"/>
            </p:cNvSpPr>
            <p:nvPr/>
          </p:nvSpPr>
          <p:spPr bwMode="auto">
            <a:xfrm>
              <a:off x="-4419601" y="5921375"/>
              <a:ext cx="2511425" cy="3824287"/>
            </a:xfrm>
            <a:custGeom>
              <a:avLst/>
              <a:gdLst>
                <a:gd name="T0" fmla="*/ 1294 w 2143"/>
                <a:gd name="T1" fmla="*/ 0 h 3262"/>
                <a:gd name="T2" fmla="*/ 1422 w 2143"/>
                <a:gd name="T3" fmla="*/ 0 h 3262"/>
                <a:gd name="T4" fmla="*/ 1910 w 2143"/>
                <a:gd name="T5" fmla="*/ 76 h 3262"/>
                <a:gd name="T6" fmla="*/ 2143 w 2143"/>
                <a:gd name="T7" fmla="*/ 363 h 3262"/>
                <a:gd name="T8" fmla="*/ 2143 w 2143"/>
                <a:gd name="T9" fmla="*/ 2631 h 3262"/>
                <a:gd name="T10" fmla="*/ 1786 w 2143"/>
                <a:gd name="T11" fmla="*/ 2946 h 3262"/>
                <a:gd name="T12" fmla="*/ 82 w 2143"/>
                <a:gd name="T13" fmla="*/ 3239 h 3262"/>
                <a:gd name="T14" fmla="*/ 12 w 2143"/>
                <a:gd name="T15" fmla="*/ 3262 h 3262"/>
                <a:gd name="T16" fmla="*/ 2 w 2143"/>
                <a:gd name="T17" fmla="*/ 3217 h 3262"/>
                <a:gd name="T18" fmla="*/ 4 w 2143"/>
                <a:gd name="T19" fmla="*/ 515 h 3262"/>
                <a:gd name="T20" fmla="*/ 75 w 2143"/>
                <a:gd name="T21" fmla="*/ 398 h 3262"/>
                <a:gd name="T22" fmla="*/ 638 w 2143"/>
                <a:gd name="T23" fmla="*/ 135 h 3262"/>
                <a:gd name="T24" fmla="*/ 1294 w 2143"/>
                <a:gd name="T25" fmla="*/ 0 h 3262"/>
                <a:gd name="T26" fmla="*/ 1294 w 2143"/>
                <a:gd name="T27" fmla="*/ 0 h 3262"/>
                <a:gd name="T28" fmla="*/ 1294 w 2143"/>
                <a:gd name="T29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3" h="3261">
                  <a:moveTo>
                    <a:pt x="1294" y="0"/>
                  </a:moveTo>
                  <a:cubicBezTo>
                    <a:pt x="1422" y="0"/>
                    <a:pt x="1422" y="0"/>
                    <a:pt x="1422" y="0"/>
                  </a:cubicBezTo>
                  <a:cubicBezTo>
                    <a:pt x="1584" y="25"/>
                    <a:pt x="1748" y="44"/>
                    <a:pt x="1910" y="76"/>
                  </a:cubicBezTo>
                  <a:cubicBezTo>
                    <a:pt x="2131" y="120"/>
                    <a:pt x="2143" y="140"/>
                    <a:pt x="2143" y="363"/>
                  </a:cubicBezTo>
                  <a:cubicBezTo>
                    <a:pt x="2143" y="1119"/>
                    <a:pt x="2143" y="1875"/>
                    <a:pt x="2143" y="2631"/>
                  </a:cubicBezTo>
                  <a:cubicBezTo>
                    <a:pt x="2143" y="2972"/>
                    <a:pt x="2124" y="2978"/>
                    <a:pt x="1786" y="2946"/>
                  </a:cubicBezTo>
                  <a:cubicBezTo>
                    <a:pt x="1193" y="2889"/>
                    <a:pt x="616" y="2945"/>
                    <a:pt x="82" y="3239"/>
                  </a:cubicBezTo>
                  <a:cubicBezTo>
                    <a:pt x="61" y="3250"/>
                    <a:pt x="37" y="3254"/>
                    <a:pt x="12" y="3262"/>
                  </a:cubicBezTo>
                  <a:cubicBezTo>
                    <a:pt x="7" y="3241"/>
                    <a:pt x="2" y="3229"/>
                    <a:pt x="2" y="3217"/>
                  </a:cubicBezTo>
                  <a:cubicBezTo>
                    <a:pt x="1" y="2317"/>
                    <a:pt x="0" y="1416"/>
                    <a:pt x="4" y="515"/>
                  </a:cubicBezTo>
                  <a:cubicBezTo>
                    <a:pt x="4" y="475"/>
                    <a:pt x="40" y="416"/>
                    <a:pt x="75" y="398"/>
                  </a:cubicBezTo>
                  <a:cubicBezTo>
                    <a:pt x="259" y="303"/>
                    <a:pt x="442" y="198"/>
                    <a:pt x="638" y="135"/>
                  </a:cubicBezTo>
                  <a:cubicBezTo>
                    <a:pt x="850" y="68"/>
                    <a:pt x="1075" y="44"/>
                    <a:pt x="1294" y="0"/>
                  </a:cubicBezTo>
                  <a:close/>
                  <a:moveTo>
                    <a:pt x="1294" y="0"/>
                  </a:moveTo>
                  <a:cubicBezTo>
                    <a:pt x="1294" y="0"/>
                    <a:pt x="1294" y="0"/>
                    <a:pt x="1294" y="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88815" tIns="44407" rIns="88815" bIns="44407" numCol="1" anchor="t" anchorCtr="0" compatLnSpc="1"/>
            <a:lstStyle/>
            <a:p>
              <a:endParaRPr lang="zh-CN" altLang="en-US" sz="10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4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90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2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3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03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0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10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11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0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1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0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75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07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6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6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6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2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02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0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0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0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组合 18"/>
          <p:cNvGrpSpPr/>
          <p:nvPr/>
        </p:nvGrpSpPr>
        <p:grpSpPr>
          <a:xfrm>
            <a:off x="10470800" y="-747022"/>
            <a:ext cx="2237823" cy="1950421"/>
            <a:chOff x="10082368" y="-711581"/>
            <a:chExt cx="2550894" cy="2223285"/>
          </a:xfrm>
        </p:grpSpPr>
        <p:sp>
          <p:nvSpPr>
            <p:cNvPr id="1049052" name="任意多边形: 形状 29"/>
            <p:cNvSpPr/>
            <p:nvPr/>
          </p:nvSpPr>
          <p:spPr>
            <a:xfrm rot="2512560">
              <a:off x="10141649" y="-711581"/>
              <a:ext cx="2491613" cy="2223285"/>
            </a:xfrm>
            <a:custGeom>
              <a:avLst/>
              <a:gdLst>
                <a:gd name="connsiteX0" fmla="*/ 9439 w 818088"/>
                <a:gd name="connsiteY0" fmla="*/ 500196 h 729986"/>
                <a:gd name="connsiteX1" fmla="*/ 20263 w 818088"/>
                <a:gd name="connsiteY1" fmla="*/ 439029 h 729986"/>
                <a:gd name="connsiteX2" fmla="*/ 40904 w 818088"/>
                <a:gd name="connsiteY2" fmla="*/ 345011 h 729986"/>
                <a:gd name="connsiteX3" fmla="*/ 149899 w 818088"/>
                <a:gd name="connsiteY3" fmla="*/ 190833 h 729986"/>
                <a:gd name="connsiteX4" fmla="*/ 370657 w 818088"/>
                <a:gd name="connsiteY4" fmla="*/ 54401 h 729986"/>
                <a:gd name="connsiteX5" fmla="*/ 635970 w 818088"/>
                <a:gd name="connsiteY5" fmla="*/ 67742 h 729986"/>
                <a:gd name="connsiteX6" fmla="*/ 813810 w 818088"/>
                <a:gd name="connsiteY6" fmla="*/ 341991 h 729986"/>
                <a:gd name="connsiteX7" fmla="*/ 799965 w 818088"/>
                <a:gd name="connsiteY7" fmla="*/ 450230 h 729986"/>
                <a:gd name="connsiteX8" fmla="*/ 695627 w 818088"/>
                <a:gd name="connsiteY8" fmla="*/ 622280 h 729986"/>
                <a:gd name="connsiteX9" fmla="*/ 502307 w 818088"/>
                <a:gd name="connsiteY9" fmla="*/ 730646 h 729986"/>
                <a:gd name="connsiteX10" fmla="*/ 418736 w 818088"/>
                <a:gd name="connsiteY10" fmla="*/ 710886 h 729986"/>
                <a:gd name="connsiteX11" fmla="*/ 284317 w 818088"/>
                <a:gd name="connsiteY11" fmla="*/ 710508 h 729986"/>
                <a:gd name="connsiteX12" fmla="*/ 114658 w 818088"/>
                <a:gd name="connsiteY12" fmla="*/ 697419 h 729986"/>
                <a:gd name="connsiteX13" fmla="*/ 9439 w 818088"/>
                <a:gd name="connsiteY13" fmla="*/ 500196 h 72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8088" h="729986">
                  <a:moveTo>
                    <a:pt x="9439" y="500196"/>
                  </a:moveTo>
                  <a:cubicBezTo>
                    <a:pt x="12083" y="484967"/>
                    <a:pt x="15607" y="461935"/>
                    <a:pt x="20263" y="439029"/>
                  </a:cubicBezTo>
                  <a:cubicBezTo>
                    <a:pt x="26682" y="407564"/>
                    <a:pt x="33101" y="376099"/>
                    <a:pt x="40904" y="345011"/>
                  </a:cubicBezTo>
                  <a:cubicBezTo>
                    <a:pt x="57140" y="279564"/>
                    <a:pt x="90997" y="226577"/>
                    <a:pt x="149899" y="190833"/>
                  </a:cubicBezTo>
                  <a:cubicBezTo>
                    <a:pt x="223905" y="146027"/>
                    <a:pt x="300050" y="103990"/>
                    <a:pt x="370657" y="54401"/>
                  </a:cubicBezTo>
                  <a:cubicBezTo>
                    <a:pt x="462535" y="-10039"/>
                    <a:pt x="553406" y="-4879"/>
                    <a:pt x="635970" y="67742"/>
                  </a:cubicBezTo>
                  <a:cubicBezTo>
                    <a:pt x="720925" y="142377"/>
                    <a:pt x="789267" y="228088"/>
                    <a:pt x="813810" y="341991"/>
                  </a:cubicBezTo>
                  <a:cubicBezTo>
                    <a:pt x="821990" y="379874"/>
                    <a:pt x="818970" y="416877"/>
                    <a:pt x="799965" y="450230"/>
                  </a:cubicBezTo>
                  <a:cubicBezTo>
                    <a:pt x="766738" y="508503"/>
                    <a:pt x="733763" y="567154"/>
                    <a:pt x="695627" y="622280"/>
                  </a:cubicBezTo>
                  <a:cubicBezTo>
                    <a:pt x="649688" y="688609"/>
                    <a:pt x="585877" y="730897"/>
                    <a:pt x="502307" y="730646"/>
                  </a:cubicBezTo>
                  <a:cubicBezTo>
                    <a:pt x="474240" y="730646"/>
                    <a:pt x="443908" y="723220"/>
                    <a:pt x="418736" y="710886"/>
                  </a:cubicBezTo>
                  <a:cubicBezTo>
                    <a:pt x="372545" y="688231"/>
                    <a:pt x="330256" y="688734"/>
                    <a:pt x="284317" y="710508"/>
                  </a:cubicBezTo>
                  <a:cubicBezTo>
                    <a:pt x="226170" y="737946"/>
                    <a:pt x="165883" y="737568"/>
                    <a:pt x="114658" y="697419"/>
                  </a:cubicBezTo>
                  <a:cubicBezTo>
                    <a:pt x="54497" y="650221"/>
                    <a:pt x="12334" y="589557"/>
                    <a:pt x="9439" y="500196"/>
                  </a:cubicBezTo>
                  <a:close/>
                </a:path>
              </a:pathLst>
            </a:custGeom>
            <a:solidFill>
              <a:srgbClr val="EEEFEC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2097250" name="图形 3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876868">
              <a:off x="10931772" y="-545747"/>
              <a:ext cx="686752" cy="2385560"/>
            </a:xfrm>
            <a:prstGeom prst="rect">
              <a:avLst/>
            </a:prstGeom>
          </p:spPr>
        </p:pic>
      </p:grpSp>
      <p:grpSp>
        <p:nvGrpSpPr>
          <p:cNvPr id="320" name="组合 2"/>
          <p:cNvGrpSpPr/>
          <p:nvPr userDrawn="1"/>
        </p:nvGrpSpPr>
        <p:grpSpPr>
          <a:xfrm>
            <a:off x="-609192" y="-525733"/>
            <a:ext cx="3221640" cy="3132565"/>
            <a:chOff x="-892499" y="-999725"/>
            <a:chExt cx="4521070" cy="4396068"/>
          </a:xfrm>
        </p:grpSpPr>
        <p:sp>
          <p:nvSpPr>
            <p:cNvPr id="1049053" name="任意多边形: 形状 10"/>
            <p:cNvSpPr/>
            <p:nvPr/>
          </p:nvSpPr>
          <p:spPr>
            <a:xfrm rot="16200000" flipH="1">
              <a:off x="1135058" y="-1023130"/>
              <a:ext cx="1950467" cy="1997278"/>
            </a:xfrm>
            <a:custGeom>
              <a:avLst/>
              <a:gdLst>
                <a:gd name="connsiteX0" fmla="*/ 1161237 w 1573247"/>
                <a:gd name="connsiteY0" fmla="*/ 1233292 h 1611005"/>
                <a:gd name="connsiteX1" fmla="*/ 1160608 w 1573247"/>
                <a:gd name="connsiteY1" fmla="*/ 1232914 h 1611005"/>
                <a:gd name="connsiteX2" fmla="*/ 1222782 w 1573247"/>
                <a:gd name="connsiteY2" fmla="*/ 1128828 h 1611005"/>
                <a:gd name="connsiteX3" fmla="*/ 1307738 w 1573247"/>
                <a:gd name="connsiteY3" fmla="*/ 916251 h 1611005"/>
                <a:gd name="connsiteX4" fmla="*/ 1315163 w 1573247"/>
                <a:gd name="connsiteY4" fmla="*/ 878367 h 1611005"/>
                <a:gd name="connsiteX5" fmla="*/ 1349775 w 1573247"/>
                <a:gd name="connsiteY5" fmla="*/ 800837 h 1611005"/>
                <a:gd name="connsiteX6" fmla="*/ 1424410 w 1573247"/>
                <a:gd name="connsiteY6" fmla="*/ 681900 h 1611005"/>
                <a:gd name="connsiteX7" fmla="*/ 1519434 w 1573247"/>
                <a:gd name="connsiteY7" fmla="*/ 555662 h 1611005"/>
                <a:gd name="connsiteX8" fmla="*/ 1565499 w 1573247"/>
                <a:gd name="connsiteY8" fmla="*/ 376564 h 1611005"/>
                <a:gd name="connsiteX9" fmla="*/ 1353173 w 1573247"/>
                <a:gd name="connsiteY9" fmla="*/ 128620 h 1611005"/>
                <a:gd name="connsiteX10" fmla="*/ 1185654 w 1573247"/>
                <a:gd name="connsiteY10" fmla="*/ 113139 h 1611005"/>
                <a:gd name="connsiteX11" fmla="*/ 1103719 w 1573247"/>
                <a:gd name="connsiteY11" fmla="*/ 104958 h 1611005"/>
                <a:gd name="connsiteX12" fmla="*/ 951680 w 1573247"/>
                <a:gd name="connsiteY12" fmla="*/ 48699 h 1611005"/>
                <a:gd name="connsiteX13" fmla="*/ 757101 w 1573247"/>
                <a:gd name="connsiteY13" fmla="*/ 10941 h 1611005"/>
                <a:gd name="connsiteX14" fmla="*/ 604811 w 1573247"/>
                <a:gd name="connsiteY14" fmla="*/ 40266 h 1611005"/>
                <a:gd name="connsiteX15" fmla="*/ 374235 w 1573247"/>
                <a:gd name="connsiteY15" fmla="*/ 165497 h 1611005"/>
                <a:gd name="connsiteX16" fmla="*/ 258067 w 1573247"/>
                <a:gd name="connsiteY16" fmla="*/ 338680 h 1611005"/>
                <a:gd name="connsiteX17" fmla="*/ 229623 w 1573247"/>
                <a:gd name="connsiteY17" fmla="*/ 423635 h 1611005"/>
                <a:gd name="connsiteX18" fmla="*/ 188592 w 1573247"/>
                <a:gd name="connsiteY18" fmla="*/ 517779 h 1611005"/>
                <a:gd name="connsiteX19" fmla="*/ 153352 w 1573247"/>
                <a:gd name="connsiteY19" fmla="*/ 591532 h 1611005"/>
                <a:gd name="connsiteX20" fmla="*/ 65753 w 1573247"/>
                <a:gd name="connsiteY20" fmla="*/ 686934 h 1611005"/>
                <a:gd name="connsiteX21" fmla="*/ 14151 w 1573247"/>
                <a:gd name="connsiteY21" fmla="*/ 772770 h 1611005"/>
                <a:gd name="connsiteX22" fmla="*/ 9871 w 1573247"/>
                <a:gd name="connsiteY22" fmla="*/ 840357 h 1611005"/>
                <a:gd name="connsiteX23" fmla="*/ 131578 w 1573247"/>
                <a:gd name="connsiteY23" fmla="*/ 1025245 h 1611005"/>
                <a:gd name="connsiteX24" fmla="*/ 156372 w 1573247"/>
                <a:gd name="connsiteY24" fmla="*/ 1037580 h 1611005"/>
                <a:gd name="connsiteX25" fmla="*/ 90296 w 1573247"/>
                <a:gd name="connsiteY25" fmla="*/ 1190877 h 1611005"/>
                <a:gd name="connsiteX26" fmla="*/ 76703 w 1573247"/>
                <a:gd name="connsiteY26" fmla="*/ 1358019 h 1611005"/>
                <a:gd name="connsiteX27" fmla="*/ 176006 w 1573247"/>
                <a:gd name="connsiteY27" fmla="*/ 1488913 h 1611005"/>
                <a:gd name="connsiteX28" fmla="*/ 278834 w 1573247"/>
                <a:gd name="connsiteY28" fmla="*/ 1543032 h 1611005"/>
                <a:gd name="connsiteX29" fmla="*/ 503116 w 1573247"/>
                <a:gd name="connsiteY29" fmla="*/ 1598411 h 1611005"/>
                <a:gd name="connsiteX30" fmla="*/ 630486 w 1573247"/>
                <a:gd name="connsiteY30" fmla="*/ 1606214 h 1611005"/>
                <a:gd name="connsiteX31" fmla="*/ 918202 w 1573247"/>
                <a:gd name="connsiteY31" fmla="*/ 1542781 h 1611005"/>
                <a:gd name="connsiteX32" fmla="*/ 1064325 w 1573247"/>
                <a:gd name="connsiteY32" fmla="*/ 1393637 h 1611005"/>
                <a:gd name="connsiteX33" fmla="*/ 1161237 w 1573247"/>
                <a:gd name="connsiteY33" fmla="*/ 1233292 h 16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73247" h="1611005">
                  <a:moveTo>
                    <a:pt x="1161237" y="1233292"/>
                  </a:moveTo>
                  <a:cubicBezTo>
                    <a:pt x="1160985" y="1233166"/>
                    <a:pt x="1160859" y="1233040"/>
                    <a:pt x="1160608" y="1232914"/>
                  </a:cubicBezTo>
                  <a:cubicBezTo>
                    <a:pt x="1181375" y="1198177"/>
                    <a:pt x="1201638" y="1163188"/>
                    <a:pt x="1222782" y="1128828"/>
                  </a:cubicBezTo>
                  <a:cubicBezTo>
                    <a:pt x="1263435" y="1062877"/>
                    <a:pt x="1285083" y="989375"/>
                    <a:pt x="1307738" y="916251"/>
                  </a:cubicBezTo>
                  <a:cubicBezTo>
                    <a:pt x="1311514" y="904042"/>
                    <a:pt x="1313653" y="891205"/>
                    <a:pt x="1315163" y="878367"/>
                  </a:cubicBezTo>
                  <a:cubicBezTo>
                    <a:pt x="1325987" y="852188"/>
                    <a:pt x="1336937" y="826009"/>
                    <a:pt x="1349775" y="800837"/>
                  </a:cubicBezTo>
                  <a:cubicBezTo>
                    <a:pt x="1371045" y="759303"/>
                    <a:pt x="1397602" y="720287"/>
                    <a:pt x="1424410" y="681900"/>
                  </a:cubicBezTo>
                  <a:cubicBezTo>
                    <a:pt x="1454616" y="638730"/>
                    <a:pt x="1487591" y="597699"/>
                    <a:pt x="1519434" y="555662"/>
                  </a:cubicBezTo>
                  <a:cubicBezTo>
                    <a:pt x="1555556" y="500913"/>
                    <a:pt x="1564240" y="440626"/>
                    <a:pt x="1565499" y="376564"/>
                  </a:cubicBezTo>
                  <a:cubicBezTo>
                    <a:pt x="1567890" y="248061"/>
                    <a:pt x="1460909" y="149009"/>
                    <a:pt x="1353173" y="128620"/>
                  </a:cubicBezTo>
                  <a:cubicBezTo>
                    <a:pt x="1298298" y="118174"/>
                    <a:pt x="1241536" y="118048"/>
                    <a:pt x="1185654" y="113139"/>
                  </a:cubicBezTo>
                  <a:cubicBezTo>
                    <a:pt x="1158342" y="110748"/>
                    <a:pt x="1130653" y="109489"/>
                    <a:pt x="1103719" y="104958"/>
                  </a:cubicBezTo>
                  <a:cubicBezTo>
                    <a:pt x="1049599" y="95771"/>
                    <a:pt x="1001773" y="69214"/>
                    <a:pt x="951680" y="48699"/>
                  </a:cubicBezTo>
                  <a:cubicBezTo>
                    <a:pt x="889380" y="23275"/>
                    <a:pt x="824939" y="3767"/>
                    <a:pt x="757101" y="10941"/>
                  </a:cubicBezTo>
                  <a:cubicBezTo>
                    <a:pt x="705876" y="16353"/>
                    <a:pt x="654777" y="27051"/>
                    <a:pt x="604811" y="40266"/>
                  </a:cubicBezTo>
                  <a:cubicBezTo>
                    <a:pt x="518219" y="63173"/>
                    <a:pt x="441067" y="105588"/>
                    <a:pt x="374235" y="165497"/>
                  </a:cubicBezTo>
                  <a:cubicBezTo>
                    <a:pt x="320871" y="213324"/>
                    <a:pt x="282610" y="271723"/>
                    <a:pt x="258067" y="338680"/>
                  </a:cubicBezTo>
                  <a:cubicBezTo>
                    <a:pt x="247746" y="366747"/>
                    <a:pt x="240447" y="395820"/>
                    <a:pt x="229623" y="423635"/>
                  </a:cubicBezTo>
                  <a:cubicBezTo>
                    <a:pt x="217162" y="455478"/>
                    <a:pt x="202689" y="486565"/>
                    <a:pt x="188592" y="517779"/>
                  </a:cubicBezTo>
                  <a:cubicBezTo>
                    <a:pt x="177391" y="542699"/>
                    <a:pt x="169462" y="570262"/>
                    <a:pt x="153352" y="591532"/>
                  </a:cubicBezTo>
                  <a:cubicBezTo>
                    <a:pt x="127173" y="625766"/>
                    <a:pt x="96715" y="656854"/>
                    <a:pt x="65753" y="686934"/>
                  </a:cubicBezTo>
                  <a:cubicBezTo>
                    <a:pt x="40581" y="711477"/>
                    <a:pt x="17297" y="735768"/>
                    <a:pt x="14151" y="772770"/>
                  </a:cubicBezTo>
                  <a:cubicBezTo>
                    <a:pt x="12263" y="795299"/>
                    <a:pt x="11508" y="817828"/>
                    <a:pt x="9871" y="840357"/>
                  </a:cubicBezTo>
                  <a:cubicBezTo>
                    <a:pt x="3327" y="925438"/>
                    <a:pt x="72424" y="995165"/>
                    <a:pt x="131578" y="1025245"/>
                  </a:cubicBezTo>
                  <a:cubicBezTo>
                    <a:pt x="139759" y="1029399"/>
                    <a:pt x="148065" y="1033426"/>
                    <a:pt x="156372" y="1037580"/>
                  </a:cubicBezTo>
                  <a:cubicBezTo>
                    <a:pt x="132459" y="1087798"/>
                    <a:pt x="110685" y="1139148"/>
                    <a:pt x="90296" y="1190877"/>
                  </a:cubicBezTo>
                  <a:cubicBezTo>
                    <a:pt x="69151" y="1244367"/>
                    <a:pt x="68019" y="1301759"/>
                    <a:pt x="76703" y="1358019"/>
                  </a:cubicBezTo>
                  <a:cubicBezTo>
                    <a:pt x="86017" y="1418431"/>
                    <a:pt x="126166" y="1458581"/>
                    <a:pt x="176006" y="1488913"/>
                  </a:cubicBezTo>
                  <a:cubicBezTo>
                    <a:pt x="209107" y="1508925"/>
                    <a:pt x="244096" y="1525916"/>
                    <a:pt x="278834" y="1543032"/>
                  </a:cubicBezTo>
                  <a:cubicBezTo>
                    <a:pt x="349441" y="1577644"/>
                    <a:pt x="424454" y="1595264"/>
                    <a:pt x="503116" y="1598411"/>
                  </a:cubicBezTo>
                  <a:cubicBezTo>
                    <a:pt x="545657" y="1600047"/>
                    <a:pt x="588071" y="1602816"/>
                    <a:pt x="630486" y="1606214"/>
                  </a:cubicBezTo>
                  <a:cubicBezTo>
                    <a:pt x="732936" y="1614395"/>
                    <a:pt x="828967" y="1594761"/>
                    <a:pt x="918202" y="1542781"/>
                  </a:cubicBezTo>
                  <a:cubicBezTo>
                    <a:pt x="980628" y="1506407"/>
                    <a:pt x="1023672" y="1450400"/>
                    <a:pt x="1064325" y="1393637"/>
                  </a:cubicBezTo>
                  <a:cubicBezTo>
                    <a:pt x="1100572" y="1343041"/>
                    <a:pt x="1129268" y="1287034"/>
                    <a:pt x="1161237" y="1233292"/>
                  </a:cubicBezTo>
                  <a:close/>
                </a:path>
              </a:pathLst>
            </a:custGeom>
            <a:solidFill>
              <a:srgbClr val="F2EDEC">
                <a:alpha val="9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21" name="组合 11"/>
            <p:cNvGrpSpPr/>
            <p:nvPr/>
          </p:nvGrpSpPr>
          <p:grpSpPr>
            <a:xfrm rot="16200000" flipH="1">
              <a:off x="-1124387" y="-272192"/>
              <a:ext cx="3155596" cy="2691820"/>
              <a:chOff x="-493225" y="-904979"/>
              <a:chExt cx="3155596" cy="2691820"/>
            </a:xfrm>
          </p:grpSpPr>
          <p:sp>
            <p:nvSpPr>
              <p:cNvPr id="1049054" name="任意多边形: 形状 35"/>
              <p:cNvSpPr/>
              <p:nvPr/>
            </p:nvSpPr>
            <p:spPr>
              <a:xfrm rot="20805524">
                <a:off x="951523" y="-904979"/>
                <a:ext cx="1710848" cy="1635147"/>
              </a:xfrm>
              <a:custGeom>
                <a:avLst/>
                <a:gdLst>
                  <a:gd name="connsiteX0" fmla="*/ 433915 w 1422215"/>
                  <a:gd name="connsiteY0" fmla="*/ 233908 h 1359285"/>
                  <a:gd name="connsiteX1" fmla="*/ 113475 w 1422215"/>
                  <a:gd name="connsiteY1" fmla="*/ 389093 h 1359285"/>
                  <a:gd name="connsiteX2" fmla="*/ 16437 w 1422215"/>
                  <a:gd name="connsiteY2" fmla="*/ 709029 h 1359285"/>
                  <a:gd name="connsiteX3" fmla="*/ 181440 w 1422215"/>
                  <a:gd name="connsiteY3" fmla="*/ 1135693 h 1359285"/>
                  <a:gd name="connsiteX4" fmla="*/ 958247 w 1422215"/>
                  <a:gd name="connsiteY4" fmla="*/ 1310261 h 1359285"/>
                  <a:gd name="connsiteX5" fmla="*/ 1414614 w 1422215"/>
                  <a:gd name="connsiteY5" fmla="*/ 893287 h 1359285"/>
                  <a:gd name="connsiteX6" fmla="*/ 1162139 w 1422215"/>
                  <a:gd name="connsiteY6" fmla="*/ 301746 h 1359285"/>
                  <a:gd name="connsiteX7" fmla="*/ 637807 w 1422215"/>
                  <a:gd name="connsiteY7" fmla="*/ 39958 h 1359285"/>
                  <a:gd name="connsiteX8" fmla="*/ 433915 w 1422215"/>
                  <a:gd name="connsiteY8" fmla="*/ 233908 h 135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2215" h="1359285">
                    <a:moveTo>
                      <a:pt x="433915" y="233908"/>
                    </a:moveTo>
                    <a:cubicBezTo>
                      <a:pt x="433915" y="233908"/>
                      <a:pt x="171748" y="272673"/>
                      <a:pt x="113475" y="389093"/>
                    </a:cubicBezTo>
                    <a:cubicBezTo>
                      <a:pt x="55202" y="505513"/>
                      <a:pt x="-12762" y="534587"/>
                      <a:pt x="16437" y="709029"/>
                    </a:cubicBezTo>
                    <a:cubicBezTo>
                      <a:pt x="45511" y="883596"/>
                      <a:pt x="35820" y="961126"/>
                      <a:pt x="181440" y="1135693"/>
                    </a:cubicBezTo>
                    <a:cubicBezTo>
                      <a:pt x="327059" y="1310261"/>
                      <a:pt x="783427" y="1426555"/>
                      <a:pt x="958247" y="1310261"/>
                    </a:cubicBezTo>
                    <a:cubicBezTo>
                      <a:pt x="1133066" y="1193840"/>
                      <a:pt x="1443688" y="1126002"/>
                      <a:pt x="1414614" y="893287"/>
                    </a:cubicBezTo>
                    <a:cubicBezTo>
                      <a:pt x="1385540" y="660572"/>
                      <a:pt x="1288377" y="476314"/>
                      <a:pt x="1162139" y="301746"/>
                    </a:cubicBezTo>
                    <a:cubicBezTo>
                      <a:pt x="1035902" y="127179"/>
                      <a:pt x="832009" y="-66771"/>
                      <a:pt x="637807" y="39958"/>
                    </a:cubicBezTo>
                    <a:cubicBezTo>
                      <a:pt x="443606" y="146687"/>
                      <a:pt x="554488" y="205715"/>
                      <a:pt x="433915" y="233908"/>
                    </a:cubicBezTo>
                    <a:close/>
                  </a:path>
                </a:pathLst>
              </a:custGeom>
              <a:solidFill>
                <a:srgbClr val="E4E6E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9055" name="任意多边形: 形状 36"/>
              <p:cNvSpPr/>
              <p:nvPr/>
            </p:nvSpPr>
            <p:spPr>
              <a:xfrm rot="7919955">
                <a:off x="-525577" y="-531706"/>
                <a:ext cx="2350899" cy="2286195"/>
              </a:xfrm>
              <a:custGeom>
                <a:avLst/>
                <a:gdLst>
                  <a:gd name="connsiteX0" fmla="*/ 765782 w 1371871"/>
                  <a:gd name="connsiteY0" fmla="*/ 1332470 h 1334113"/>
                  <a:gd name="connsiteX1" fmla="*/ 645837 w 1371871"/>
                  <a:gd name="connsiteY1" fmla="*/ 1327058 h 1334113"/>
                  <a:gd name="connsiteX2" fmla="*/ 287011 w 1371871"/>
                  <a:gd name="connsiteY2" fmla="*/ 1185088 h 1334113"/>
                  <a:gd name="connsiteX3" fmla="*/ 115716 w 1371871"/>
                  <a:gd name="connsiteY3" fmla="*/ 1065773 h 1334113"/>
                  <a:gd name="connsiteX4" fmla="*/ 14147 w 1371871"/>
                  <a:gd name="connsiteY4" fmla="*/ 916000 h 1334113"/>
                  <a:gd name="connsiteX5" fmla="*/ 15531 w 1371871"/>
                  <a:gd name="connsiteY5" fmla="*/ 771387 h 1334113"/>
                  <a:gd name="connsiteX6" fmla="*/ 20440 w 1371871"/>
                  <a:gd name="connsiteY6" fmla="*/ 667175 h 1334113"/>
                  <a:gd name="connsiteX7" fmla="*/ 42717 w 1371871"/>
                  <a:gd name="connsiteY7" fmla="*/ 483294 h 1334113"/>
                  <a:gd name="connsiteX8" fmla="*/ 118611 w 1371871"/>
                  <a:gd name="connsiteY8" fmla="*/ 340191 h 1334113"/>
                  <a:gd name="connsiteX9" fmla="*/ 303625 w 1371871"/>
                  <a:gd name="connsiteY9" fmla="*/ 124341 h 1334113"/>
                  <a:gd name="connsiteX10" fmla="*/ 359632 w 1371871"/>
                  <a:gd name="connsiteY10" fmla="*/ 86584 h 1334113"/>
                  <a:gd name="connsiteX11" fmla="*/ 421304 w 1371871"/>
                  <a:gd name="connsiteY11" fmla="*/ 54993 h 1334113"/>
                  <a:gd name="connsiteX12" fmla="*/ 567175 w 1371871"/>
                  <a:gd name="connsiteY12" fmla="*/ 11068 h 1334113"/>
                  <a:gd name="connsiteX13" fmla="*/ 928267 w 1371871"/>
                  <a:gd name="connsiteY13" fmla="*/ 150143 h 1334113"/>
                  <a:gd name="connsiteX14" fmla="*/ 1011838 w 1371871"/>
                  <a:gd name="connsiteY14" fmla="*/ 251712 h 1334113"/>
                  <a:gd name="connsiteX15" fmla="*/ 1076152 w 1371871"/>
                  <a:gd name="connsiteY15" fmla="*/ 322193 h 1334113"/>
                  <a:gd name="connsiteX16" fmla="*/ 1225548 w 1371871"/>
                  <a:gd name="connsiteY16" fmla="*/ 441256 h 1334113"/>
                  <a:gd name="connsiteX17" fmla="*/ 1370538 w 1371871"/>
                  <a:gd name="connsiteY17" fmla="*/ 687690 h 1334113"/>
                  <a:gd name="connsiteX18" fmla="*/ 1356064 w 1371871"/>
                  <a:gd name="connsiteY18" fmla="*/ 841113 h 1334113"/>
                  <a:gd name="connsiteX19" fmla="*/ 1256383 w 1371871"/>
                  <a:gd name="connsiteY19" fmla="*/ 1052935 h 1334113"/>
                  <a:gd name="connsiteX20" fmla="*/ 983771 w 1371871"/>
                  <a:gd name="connsiteY20" fmla="*/ 1294460 h 1334113"/>
                  <a:gd name="connsiteX21" fmla="*/ 855897 w 1371871"/>
                  <a:gd name="connsiteY21" fmla="*/ 1327058 h 1334113"/>
                  <a:gd name="connsiteX22" fmla="*/ 765782 w 1371871"/>
                  <a:gd name="connsiteY22" fmla="*/ 1332470 h 13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71871" h="1334113">
                    <a:moveTo>
                      <a:pt x="765782" y="1332470"/>
                    </a:moveTo>
                    <a:cubicBezTo>
                      <a:pt x="719465" y="1330456"/>
                      <a:pt x="682463" y="1329953"/>
                      <a:pt x="645837" y="1327058"/>
                    </a:cubicBezTo>
                    <a:cubicBezTo>
                      <a:pt x="511797" y="1316486"/>
                      <a:pt x="391475" y="1273190"/>
                      <a:pt x="287011" y="1185088"/>
                    </a:cubicBezTo>
                    <a:cubicBezTo>
                      <a:pt x="234024" y="1140408"/>
                      <a:pt x="175373" y="1101391"/>
                      <a:pt x="115716" y="1065773"/>
                    </a:cubicBezTo>
                    <a:cubicBezTo>
                      <a:pt x="56813" y="1030658"/>
                      <a:pt x="26733" y="980062"/>
                      <a:pt x="14147" y="916000"/>
                    </a:cubicBezTo>
                    <a:cubicBezTo>
                      <a:pt x="4708" y="867795"/>
                      <a:pt x="11756" y="819591"/>
                      <a:pt x="15531" y="771387"/>
                    </a:cubicBezTo>
                    <a:cubicBezTo>
                      <a:pt x="18300" y="736775"/>
                      <a:pt x="17042" y="701786"/>
                      <a:pt x="20440" y="667175"/>
                    </a:cubicBezTo>
                    <a:cubicBezTo>
                      <a:pt x="26481" y="605755"/>
                      <a:pt x="31893" y="543958"/>
                      <a:pt x="42717" y="483294"/>
                    </a:cubicBezTo>
                    <a:cubicBezTo>
                      <a:pt x="52408" y="428545"/>
                      <a:pt x="87523" y="384997"/>
                      <a:pt x="118611" y="340191"/>
                    </a:cubicBezTo>
                    <a:cubicBezTo>
                      <a:pt x="173108" y="262032"/>
                      <a:pt x="234276" y="189663"/>
                      <a:pt x="303625" y="124341"/>
                    </a:cubicBezTo>
                    <a:cubicBezTo>
                      <a:pt x="319860" y="109112"/>
                      <a:pt x="340250" y="97911"/>
                      <a:pt x="359632" y="86584"/>
                    </a:cubicBezTo>
                    <a:cubicBezTo>
                      <a:pt x="379518" y="75004"/>
                      <a:pt x="400914" y="65943"/>
                      <a:pt x="421304" y="54993"/>
                    </a:cubicBezTo>
                    <a:cubicBezTo>
                      <a:pt x="466991" y="30450"/>
                      <a:pt x="514691" y="15095"/>
                      <a:pt x="567175" y="11068"/>
                    </a:cubicBezTo>
                    <a:cubicBezTo>
                      <a:pt x="710152" y="118"/>
                      <a:pt x="831229" y="44169"/>
                      <a:pt x="928267" y="150143"/>
                    </a:cubicBezTo>
                    <a:cubicBezTo>
                      <a:pt x="957844" y="182489"/>
                      <a:pt x="983393" y="218359"/>
                      <a:pt x="1011838" y="251712"/>
                    </a:cubicBezTo>
                    <a:cubicBezTo>
                      <a:pt x="1032479" y="275877"/>
                      <a:pt x="1054882" y="298531"/>
                      <a:pt x="1076152" y="322193"/>
                    </a:cubicBezTo>
                    <a:cubicBezTo>
                      <a:pt x="1119322" y="370146"/>
                      <a:pt x="1168281" y="409540"/>
                      <a:pt x="1225548" y="441256"/>
                    </a:cubicBezTo>
                    <a:cubicBezTo>
                      <a:pt x="1320824" y="493866"/>
                      <a:pt x="1367895" y="580206"/>
                      <a:pt x="1370538" y="687690"/>
                    </a:cubicBezTo>
                    <a:cubicBezTo>
                      <a:pt x="1371797" y="738789"/>
                      <a:pt x="1363742" y="790392"/>
                      <a:pt x="1356064" y="841113"/>
                    </a:cubicBezTo>
                    <a:cubicBezTo>
                      <a:pt x="1344108" y="921160"/>
                      <a:pt x="1302070" y="988117"/>
                      <a:pt x="1256383" y="1052935"/>
                    </a:cubicBezTo>
                    <a:cubicBezTo>
                      <a:pt x="1184517" y="1155008"/>
                      <a:pt x="1098052" y="1240089"/>
                      <a:pt x="983771" y="1294460"/>
                    </a:cubicBezTo>
                    <a:cubicBezTo>
                      <a:pt x="943118" y="1313843"/>
                      <a:pt x="900452" y="1323911"/>
                      <a:pt x="855897" y="1327058"/>
                    </a:cubicBezTo>
                    <a:cubicBezTo>
                      <a:pt x="822796" y="1329575"/>
                      <a:pt x="789569" y="1331085"/>
                      <a:pt x="765782" y="1332470"/>
                    </a:cubicBezTo>
                    <a:close/>
                  </a:path>
                </a:pathLst>
              </a:custGeom>
              <a:solidFill>
                <a:srgbClr val="C3CFD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322" name="组合 12"/>
            <p:cNvGrpSpPr/>
            <p:nvPr/>
          </p:nvGrpSpPr>
          <p:grpSpPr>
            <a:xfrm rot="16200000" flipV="1">
              <a:off x="1923983" y="160964"/>
              <a:ext cx="284522" cy="297176"/>
              <a:chOff x="11434153" y="4470634"/>
              <a:chExt cx="386795" cy="403997"/>
            </a:xfrm>
            <a:solidFill>
              <a:schemeClr val="bg1">
                <a:alpha val="60000"/>
              </a:schemeClr>
            </a:solidFill>
          </p:grpSpPr>
          <p:sp>
            <p:nvSpPr>
              <p:cNvPr id="1049056" name="任意多边形: 形状 31"/>
              <p:cNvSpPr/>
              <p:nvPr/>
            </p:nvSpPr>
            <p:spPr>
              <a:xfrm>
                <a:off x="11580852" y="4470634"/>
                <a:ext cx="240096" cy="222946"/>
              </a:xfrm>
              <a:custGeom>
                <a:avLst/>
                <a:gdLst>
                  <a:gd name="connsiteX0" fmla="*/ 12862 w 240095"/>
                  <a:gd name="connsiteY0" fmla="*/ 40084 h 222946"/>
                  <a:gd name="connsiteX1" fmla="*/ 39273 w 240095"/>
                  <a:gd name="connsiteY1" fmla="*/ 13502 h 222946"/>
                  <a:gd name="connsiteX2" fmla="*/ 63282 w 240095"/>
                  <a:gd name="connsiteY2" fmla="*/ 22077 h 222946"/>
                  <a:gd name="connsiteX3" fmla="*/ 227748 w 240095"/>
                  <a:gd name="connsiteY3" fmla="*/ 196318 h 222946"/>
                  <a:gd name="connsiteX4" fmla="*/ 231178 w 240095"/>
                  <a:gd name="connsiteY4" fmla="*/ 209694 h 222946"/>
                  <a:gd name="connsiteX5" fmla="*/ 215057 w 240095"/>
                  <a:gd name="connsiteY5" fmla="*/ 210552 h 222946"/>
                  <a:gd name="connsiteX6" fmla="*/ 35328 w 240095"/>
                  <a:gd name="connsiteY6" fmla="*/ 77127 h 222946"/>
                  <a:gd name="connsiteX7" fmla="*/ 12862 w 240095"/>
                  <a:gd name="connsiteY7" fmla="*/ 40084 h 22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095" h="222946">
                    <a:moveTo>
                      <a:pt x="12862" y="40084"/>
                    </a:moveTo>
                    <a:cubicBezTo>
                      <a:pt x="21780" y="30480"/>
                      <a:pt x="28811" y="19504"/>
                      <a:pt x="39273" y="13502"/>
                    </a:cubicBezTo>
                    <a:cubicBezTo>
                      <a:pt x="43732" y="10929"/>
                      <a:pt x="57623" y="16589"/>
                      <a:pt x="63282" y="22077"/>
                    </a:cubicBezTo>
                    <a:cubicBezTo>
                      <a:pt x="121763" y="77299"/>
                      <a:pt x="183330" y="130120"/>
                      <a:pt x="227748" y="196318"/>
                    </a:cubicBezTo>
                    <a:cubicBezTo>
                      <a:pt x="230149" y="200091"/>
                      <a:pt x="229977" y="205235"/>
                      <a:pt x="231178" y="209694"/>
                    </a:cubicBezTo>
                    <a:cubicBezTo>
                      <a:pt x="225862" y="210037"/>
                      <a:pt x="219859" y="211924"/>
                      <a:pt x="215057" y="210552"/>
                    </a:cubicBezTo>
                    <a:cubicBezTo>
                      <a:pt x="134282" y="189629"/>
                      <a:pt x="78546" y="140410"/>
                      <a:pt x="35328" y="77127"/>
                    </a:cubicBezTo>
                    <a:cubicBezTo>
                      <a:pt x="27954" y="66151"/>
                      <a:pt x="21609" y="54490"/>
                      <a:pt x="12862" y="400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9057" name="任意多边形: 形状 32"/>
              <p:cNvSpPr/>
              <p:nvPr/>
            </p:nvSpPr>
            <p:spPr>
              <a:xfrm>
                <a:off x="11495357" y="4674587"/>
                <a:ext cx="154347" cy="137198"/>
              </a:xfrm>
              <a:custGeom>
                <a:avLst/>
                <a:gdLst>
                  <a:gd name="connsiteX0" fmla="*/ 122195 w 154347"/>
                  <a:gd name="connsiteY0" fmla="*/ 133849 h 137197"/>
                  <a:gd name="connsiteX1" fmla="*/ 94241 w 154347"/>
                  <a:gd name="connsiteY1" fmla="*/ 124931 h 137197"/>
                  <a:gd name="connsiteX2" fmla="*/ 17067 w 154347"/>
                  <a:gd name="connsiteY2" fmla="*/ 52731 h 137197"/>
                  <a:gd name="connsiteX3" fmla="*/ 29072 w 154347"/>
                  <a:gd name="connsiteY3" fmla="*/ 14144 h 137197"/>
                  <a:gd name="connsiteX4" fmla="*/ 47079 w 154347"/>
                  <a:gd name="connsiteY4" fmla="*/ 15344 h 137197"/>
                  <a:gd name="connsiteX5" fmla="*/ 141917 w 154347"/>
                  <a:gd name="connsiteY5" fmla="*/ 110697 h 137197"/>
                  <a:gd name="connsiteX6" fmla="*/ 122195 w 154347"/>
                  <a:gd name="connsiteY6" fmla="*/ 133849 h 13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347" h="137197">
                    <a:moveTo>
                      <a:pt x="122195" y="133849"/>
                    </a:moveTo>
                    <a:cubicBezTo>
                      <a:pt x="115507" y="131791"/>
                      <a:pt x="104188" y="129561"/>
                      <a:pt x="94241" y="124931"/>
                    </a:cubicBezTo>
                    <a:cubicBezTo>
                      <a:pt x="60113" y="108467"/>
                      <a:pt x="35246" y="83429"/>
                      <a:pt x="17067" y="52731"/>
                    </a:cubicBezTo>
                    <a:cubicBezTo>
                      <a:pt x="8493" y="37982"/>
                      <a:pt x="13295" y="21347"/>
                      <a:pt x="29072" y="14144"/>
                    </a:cubicBezTo>
                    <a:cubicBezTo>
                      <a:pt x="33703" y="11914"/>
                      <a:pt x="42278" y="12772"/>
                      <a:pt x="47079" y="15344"/>
                    </a:cubicBezTo>
                    <a:cubicBezTo>
                      <a:pt x="89439" y="37982"/>
                      <a:pt x="121509" y="69709"/>
                      <a:pt x="141917" y="110697"/>
                    </a:cubicBezTo>
                    <a:cubicBezTo>
                      <a:pt x="147577" y="121501"/>
                      <a:pt x="138830" y="134192"/>
                      <a:pt x="122195" y="1338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9058" name="任意多边形: 形状 33"/>
              <p:cNvSpPr/>
              <p:nvPr/>
            </p:nvSpPr>
            <p:spPr>
              <a:xfrm>
                <a:off x="11557356" y="4596997"/>
                <a:ext cx="154347" cy="137198"/>
              </a:xfrm>
              <a:custGeom>
                <a:avLst/>
                <a:gdLst>
                  <a:gd name="connsiteX0" fmla="*/ 143544 w 154347"/>
                  <a:gd name="connsiteY0" fmla="*/ 126720 h 137197"/>
                  <a:gd name="connsiteX1" fmla="*/ 60711 w 154347"/>
                  <a:gd name="connsiteY1" fmla="*/ 86761 h 137197"/>
                  <a:gd name="connsiteX2" fmla="*/ 14063 w 154347"/>
                  <a:gd name="connsiteY2" fmla="*/ 30681 h 137197"/>
                  <a:gd name="connsiteX3" fmla="*/ 16636 w 154347"/>
                  <a:gd name="connsiteY3" fmla="*/ 14561 h 137197"/>
                  <a:gd name="connsiteX4" fmla="*/ 32414 w 154347"/>
                  <a:gd name="connsiteY4" fmla="*/ 14904 h 137197"/>
                  <a:gd name="connsiteX5" fmla="*/ 87807 w 154347"/>
                  <a:gd name="connsiteY5" fmla="*/ 66181 h 137197"/>
                  <a:gd name="connsiteX6" fmla="*/ 137370 w 154347"/>
                  <a:gd name="connsiteY6" fmla="*/ 116944 h 137197"/>
                  <a:gd name="connsiteX7" fmla="*/ 143544 w 154347"/>
                  <a:gd name="connsiteY7" fmla="*/ 126720 h 137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47" h="137197">
                    <a:moveTo>
                      <a:pt x="143544" y="126720"/>
                    </a:moveTo>
                    <a:cubicBezTo>
                      <a:pt x="106843" y="125005"/>
                      <a:pt x="82319" y="106998"/>
                      <a:pt x="60711" y="86761"/>
                    </a:cubicBezTo>
                    <a:cubicBezTo>
                      <a:pt x="42875" y="69954"/>
                      <a:pt x="28641" y="50061"/>
                      <a:pt x="14063" y="30681"/>
                    </a:cubicBezTo>
                    <a:cubicBezTo>
                      <a:pt x="11491" y="27252"/>
                      <a:pt x="13377" y="18505"/>
                      <a:pt x="16636" y="14561"/>
                    </a:cubicBezTo>
                    <a:cubicBezTo>
                      <a:pt x="18694" y="12160"/>
                      <a:pt x="29327" y="12331"/>
                      <a:pt x="32414" y="14904"/>
                    </a:cubicBezTo>
                    <a:cubicBezTo>
                      <a:pt x="51450" y="31367"/>
                      <a:pt x="69800" y="48689"/>
                      <a:pt x="87807" y="66181"/>
                    </a:cubicBezTo>
                    <a:cubicBezTo>
                      <a:pt x="104785" y="82817"/>
                      <a:pt x="121078" y="99966"/>
                      <a:pt x="137370" y="116944"/>
                    </a:cubicBezTo>
                    <a:cubicBezTo>
                      <a:pt x="139942" y="119174"/>
                      <a:pt x="140971" y="122432"/>
                      <a:pt x="143544" y="1267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49059" name="任意多边形: 形状 34"/>
              <p:cNvSpPr/>
              <p:nvPr/>
            </p:nvSpPr>
            <p:spPr>
              <a:xfrm>
                <a:off x="11434153" y="4806032"/>
                <a:ext cx="68599" cy="68599"/>
              </a:xfrm>
              <a:custGeom>
                <a:avLst/>
                <a:gdLst>
                  <a:gd name="connsiteX0" fmla="*/ 70554 w 68598"/>
                  <a:gd name="connsiteY0" fmla="*/ 52481 h 68598"/>
                  <a:gd name="connsiteX1" fmla="*/ 51346 w 68598"/>
                  <a:gd name="connsiteY1" fmla="*/ 64143 h 68598"/>
                  <a:gd name="connsiteX2" fmla="*/ 15160 w 68598"/>
                  <a:gd name="connsiteY2" fmla="*/ 38590 h 68598"/>
                  <a:gd name="connsiteX3" fmla="*/ 14817 w 68598"/>
                  <a:gd name="connsiteY3" fmla="*/ 23498 h 68598"/>
                  <a:gd name="connsiteX4" fmla="*/ 32825 w 68598"/>
                  <a:gd name="connsiteY4" fmla="*/ 12865 h 68598"/>
                  <a:gd name="connsiteX5" fmla="*/ 70554 w 68598"/>
                  <a:gd name="connsiteY5" fmla="*/ 52481 h 68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98" h="68598">
                    <a:moveTo>
                      <a:pt x="70554" y="52481"/>
                    </a:moveTo>
                    <a:cubicBezTo>
                      <a:pt x="71068" y="61227"/>
                      <a:pt x="59407" y="68773"/>
                      <a:pt x="51346" y="64143"/>
                    </a:cubicBezTo>
                    <a:cubicBezTo>
                      <a:pt x="38656" y="56425"/>
                      <a:pt x="26308" y="48022"/>
                      <a:pt x="15160" y="38590"/>
                    </a:cubicBezTo>
                    <a:cubicBezTo>
                      <a:pt x="12245" y="36017"/>
                      <a:pt x="12073" y="26928"/>
                      <a:pt x="14817" y="23498"/>
                    </a:cubicBezTo>
                    <a:cubicBezTo>
                      <a:pt x="18933" y="18525"/>
                      <a:pt x="26479" y="13037"/>
                      <a:pt x="32825" y="12865"/>
                    </a:cubicBezTo>
                    <a:cubicBezTo>
                      <a:pt x="43800" y="12522"/>
                      <a:pt x="70039" y="42363"/>
                      <a:pt x="70554" y="524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pic>
          <p:nvPicPr>
            <p:cNvPr id="2097251" name="图形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195607">
              <a:off x="-717186" y="-10097"/>
              <a:ext cx="2050798" cy="820319"/>
            </a:xfrm>
            <a:prstGeom prst="rect">
              <a:avLst/>
            </a:prstGeom>
          </p:spPr>
        </p:pic>
        <p:sp>
          <p:nvSpPr>
            <p:cNvPr id="1049060" name="任意多边形: 形状 20"/>
            <p:cNvSpPr/>
            <p:nvPr/>
          </p:nvSpPr>
          <p:spPr>
            <a:xfrm>
              <a:off x="-377371" y="-304800"/>
              <a:ext cx="4005942" cy="3701143"/>
            </a:xfrm>
            <a:custGeom>
              <a:avLst/>
              <a:gdLst>
                <a:gd name="connsiteX0" fmla="*/ 4005942 w 4005942"/>
                <a:gd name="connsiteY0" fmla="*/ 0 h 3701143"/>
                <a:gd name="connsiteX1" fmla="*/ 3338285 w 4005942"/>
                <a:gd name="connsiteY1" fmla="*/ 1132114 h 3701143"/>
                <a:gd name="connsiteX2" fmla="*/ 2002971 w 4005942"/>
                <a:gd name="connsiteY2" fmla="*/ 1741714 h 3701143"/>
                <a:gd name="connsiteX3" fmla="*/ 1480457 w 4005942"/>
                <a:gd name="connsiteY3" fmla="*/ 3004457 h 3701143"/>
                <a:gd name="connsiteX4" fmla="*/ 0 w 4005942"/>
                <a:gd name="connsiteY4" fmla="*/ 3701143 h 370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5942" h="3701143">
                  <a:moveTo>
                    <a:pt x="4005942" y="0"/>
                  </a:moveTo>
                  <a:cubicBezTo>
                    <a:pt x="3839027" y="420914"/>
                    <a:pt x="3672113" y="841828"/>
                    <a:pt x="3338285" y="1132114"/>
                  </a:cubicBezTo>
                  <a:cubicBezTo>
                    <a:pt x="3004457" y="1422400"/>
                    <a:pt x="2312609" y="1429657"/>
                    <a:pt x="2002971" y="1741714"/>
                  </a:cubicBezTo>
                  <a:cubicBezTo>
                    <a:pt x="1693333" y="2053771"/>
                    <a:pt x="1814285" y="2677886"/>
                    <a:pt x="1480457" y="3004457"/>
                  </a:cubicBezTo>
                  <a:cubicBezTo>
                    <a:pt x="1146629" y="3331028"/>
                    <a:pt x="312057" y="3592286"/>
                    <a:pt x="0" y="3701143"/>
                  </a:cubicBezTo>
                </a:path>
              </a:pathLst>
            </a:custGeom>
            <a:noFill/>
            <a:ln>
              <a:solidFill>
                <a:srgbClr val="DAE1EC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9061" name="任意多边形: 形状 37"/>
          <p:cNvSpPr/>
          <p:nvPr/>
        </p:nvSpPr>
        <p:spPr>
          <a:xfrm rot="5400000" flipV="1">
            <a:off x="11647945" y="4825693"/>
            <a:ext cx="1069003" cy="950225"/>
          </a:xfrm>
          <a:custGeom>
            <a:avLst/>
            <a:gdLst>
              <a:gd name="connsiteX0" fmla="*/ 769311 w 1389125"/>
              <a:gd name="connsiteY0" fmla="*/ 1217203 h 1234778"/>
              <a:gd name="connsiteX1" fmla="*/ 650978 w 1389125"/>
              <a:gd name="connsiteY1" fmla="*/ 1212401 h 1234778"/>
              <a:gd name="connsiteX2" fmla="*/ 296837 w 1389125"/>
              <a:gd name="connsiteY2" fmla="*/ 1084292 h 1234778"/>
              <a:gd name="connsiteX3" fmla="*/ 127913 w 1389125"/>
              <a:gd name="connsiteY3" fmla="*/ 976592 h 1234778"/>
              <a:gd name="connsiteX4" fmla="*/ 27759 w 1389125"/>
              <a:gd name="connsiteY4" fmla="*/ 841453 h 1234778"/>
              <a:gd name="connsiteX5" fmla="*/ 29131 w 1389125"/>
              <a:gd name="connsiteY5" fmla="*/ 710944 h 1234778"/>
              <a:gd name="connsiteX6" fmla="*/ 34104 w 1389125"/>
              <a:gd name="connsiteY6" fmla="*/ 616792 h 1234778"/>
              <a:gd name="connsiteX7" fmla="*/ 56056 w 1389125"/>
              <a:gd name="connsiteY7" fmla="*/ 450783 h 1234778"/>
              <a:gd name="connsiteX8" fmla="*/ 131000 w 1389125"/>
              <a:gd name="connsiteY8" fmla="*/ 321646 h 1234778"/>
              <a:gd name="connsiteX9" fmla="*/ 313472 w 1389125"/>
              <a:gd name="connsiteY9" fmla="*/ 126825 h 1234778"/>
              <a:gd name="connsiteX10" fmla="*/ 368866 w 1389125"/>
              <a:gd name="connsiteY10" fmla="*/ 92697 h 1234778"/>
              <a:gd name="connsiteX11" fmla="*/ 429747 w 1389125"/>
              <a:gd name="connsiteY11" fmla="*/ 64228 h 1234778"/>
              <a:gd name="connsiteX12" fmla="*/ 573633 w 1389125"/>
              <a:gd name="connsiteY12" fmla="*/ 24613 h 1234778"/>
              <a:gd name="connsiteX13" fmla="*/ 930004 w 1389125"/>
              <a:gd name="connsiteY13" fmla="*/ 150149 h 1234778"/>
              <a:gd name="connsiteX14" fmla="*/ 1012494 w 1389125"/>
              <a:gd name="connsiteY14" fmla="*/ 241728 h 1234778"/>
              <a:gd name="connsiteX15" fmla="*/ 1075948 w 1389125"/>
              <a:gd name="connsiteY15" fmla="*/ 305353 h 1234778"/>
              <a:gd name="connsiteX16" fmla="*/ 1223435 w 1389125"/>
              <a:gd name="connsiteY16" fmla="*/ 412710 h 1234778"/>
              <a:gd name="connsiteX17" fmla="*/ 1366464 w 1389125"/>
              <a:gd name="connsiteY17" fmla="*/ 635142 h 1234778"/>
              <a:gd name="connsiteX18" fmla="*/ 1352230 w 1389125"/>
              <a:gd name="connsiteY18" fmla="*/ 773711 h 1234778"/>
              <a:gd name="connsiteX19" fmla="*/ 1253790 w 1389125"/>
              <a:gd name="connsiteY19" fmla="*/ 964931 h 1234778"/>
              <a:gd name="connsiteX20" fmla="*/ 984712 w 1389125"/>
              <a:gd name="connsiteY20" fmla="*/ 1182903 h 1234778"/>
              <a:gd name="connsiteX21" fmla="*/ 858490 w 1389125"/>
              <a:gd name="connsiteY21" fmla="*/ 1212401 h 1234778"/>
              <a:gd name="connsiteX22" fmla="*/ 769311 w 1389125"/>
              <a:gd name="connsiteY22" fmla="*/ 1217203 h 123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89125" h="1234778">
                <a:moveTo>
                  <a:pt x="769311" y="1217203"/>
                </a:moveTo>
                <a:cubicBezTo>
                  <a:pt x="723522" y="1215488"/>
                  <a:pt x="687164" y="1214973"/>
                  <a:pt x="650978" y="1212401"/>
                </a:cubicBezTo>
                <a:cubicBezTo>
                  <a:pt x="518583" y="1202797"/>
                  <a:pt x="399907" y="1163867"/>
                  <a:pt x="296837" y="1084292"/>
                </a:cubicBezTo>
                <a:cubicBezTo>
                  <a:pt x="244531" y="1043991"/>
                  <a:pt x="186736" y="1008834"/>
                  <a:pt x="127913" y="976592"/>
                </a:cubicBezTo>
                <a:cubicBezTo>
                  <a:pt x="69775" y="944866"/>
                  <a:pt x="40106" y="899247"/>
                  <a:pt x="27759" y="841453"/>
                </a:cubicBezTo>
                <a:cubicBezTo>
                  <a:pt x="18498" y="797892"/>
                  <a:pt x="25358" y="754504"/>
                  <a:pt x="29131" y="710944"/>
                </a:cubicBezTo>
                <a:cubicBezTo>
                  <a:pt x="31874" y="679731"/>
                  <a:pt x="30674" y="648004"/>
                  <a:pt x="34104" y="616792"/>
                </a:cubicBezTo>
                <a:cubicBezTo>
                  <a:pt x="40106" y="561398"/>
                  <a:pt x="45423" y="505662"/>
                  <a:pt x="56056" y="450783"/>
                </a:cubicBezTo>
                <a:cubicBezTo>
                  <a:pt x="65659" y="401392"/>
                  <a:pt x="100302" y="361947"/>
                  <a:pt x="131000" y="321646"/>
                </a:cubicBezTo>
                <a:cubicBezTo>
                  <a:pt x="184678" y="251160"/>
                  <a:pt x="245217" y="185820"/>
                  <a:pt x="313472" y="126825"/>
                </a:cubicBezTo>
                <a:cubicBezTo>
                  <a:pt x="329422" y="113105"/>
                  <a:pt x="349658" y="102987"/>
                  <a:pt x="368866" y="92697"/>
                </a:cubicBezTo>
                <a:cubicBezTo>
                  <a:pt x="388588" y="82236"/>
                  <a:pt x="409682" y="74004"/>
                  <a:pt x="429747" y="64228"/>
                </a:cubicBezTo>
                <a:cubicBezTo>
                  <a:pt x="474851" y="42105"/>
                  <a:pt x="521841" y="28214"/>
                  <a:pt x="573633" y="24613"/>
                </a:cubicBezTo>
                <a:cubicBezTo>
                  <a:pt x="714775" y="14666"/>
                  <a:pt x="834309" y="54453"/>
                  <a:pt x="930004" y="150149"/>
                </a:cubicBezTo>
                <a:cubicBezTo>
                  <a:pt x="959158" y="179303"/>
                  <a:pt x="984369" y="211716"/>
                  <a:pt x="1012494" y="241728"/>
                </a:cubicBezTo>
                <a:cubicBezTo>
                  <a:pt x="1032902" y="263508"/>
                  <a:pt x="1055025" y="284088"/>
                  <a:pt x="1075948" y="305353"/>
                </a:cubicBezTo>
                <a:cubicBezTo>
                  <a:pt x="1118651" y="348570"/>
                  <a:pt x="1166841" y="384242"/>
                  <a:pt x="1223435" y="412710"/>
                </a:cubicBezTo>
                <a:cubicBezTo>
                  <a:pt x="1317416" y="460215"/>
                  <a:pt x="1364063" y="538075"/>
                  <a:pt x="1366464" y="635142"/>
                </a:cubicBezTo>
                <a:cubicBezTo>
                  <a:pt x="1367664" y="681274"/>
                  <a:pt x="1359775" y="727750"/>
                  <a:pt x="1352230" y="773711"/>
                </a:cubicBezTo>
                <a:cubicBezTo>
                  <a:pt x="1340396" y="846083"/>
                  <a:pt x="1299066" y="906279"/>
                  <a:pt x="1253790" y="964931"/>
                </a:cubicBezTo>
                <a:cubicBezTo>
                  <a:pt x="1182790" y="1057024"/>
                  <a:pt x="1097385" y="1133855"/>
                  <a:pt x="984712" y="1182903"/>
                </a:cubicBezTo>
                <a:cubicBezTo>
                  <a:pt x="944581" y="1200396"/>
                  <a:pt x="902565" y="1209485"/>
                  <a:pt x="858490" y="1212401"/>
                </a:cubicBezTo>
                <a:cubicBezTo>
                  <a:pt x="825734" y="1214459"/>
                  <a:pt x="792806" y="1215831"/>
                  <a:pt x="769311" y="1217203"/>
                </a:cubicBezTo>
                <a:close/>
              </a:path>
            </a:pathLst>
          </a:custGeom>
          <a:solidFill>
            <a:srgbClr val="E4E6E3">
              <a:alpha val="60000"/>
            </a:srgbClr>
          </a:solidFill>
          <a:ln w="171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9062" name="任意多边形: 形状 38"/>
          <p:cNvSpPr/>
          <p:nvPr/>
        </p:nvSpPr>
        <p:spPr>
          <a:xfrm rot="5400000" flipV="1">
            <a:off x="9979607" y="5860343"/>
            <a:ext cx="1662894" cy="1557314"/>
          </a:xfrm>
          <a:custGeom>
            <a:avLst/>
            <a:gdLst>
              <a:gd name="connsiteX0" fmla="*/ 1592720 w 2160861"/>
              <a:gd name="connsiteY0" fmla="*/ 1547890 h 2023664"/>
              <a:gd name="connsiteX1" fmla="*/ 1591863 w 2160861"/>
              <a:gd name="connsiteY1" fmla="*/ 1547375 h 2023664"/>
              <a:gd name="connsiteX2" fmla="*/ 1676582 w 2160861"/>
              <a:gd name="connsiteY2" fmla="*/ 1417724 h 2023664"/>
              <a:gd name="connsiteX3" fmla="*/ 1792343 w 2160861"/>
              <a:gd name="connsiteY3" fmla="*/ 1152932 h 2023664"/>
              <a:gd name="connsiteX4" fmla="*/ 1802461 w 2160861"/>
              <a:gd name="connsiteY4" fmla="*/ 1105599 h 2023664"/>
              <a:gd name="connsiteX5" fmla="*/ 1849623 w 2160861"/>
              <a:gd name="connsiteY5" fmla="*/ 1009046 h 2023664"/>
              <a:gd name="connsiteX6" fmla="*/ 1951320 w 2160861"/>
              <a:gd name="connsiteY6" fmla="*/ 860873 h 2023664"/>
              <a:gd name="connsiteX7" fmla="*/ 2080800 w 2160861"/>
              <a:gd name="connsiteY7" fmla="*/ 703610 h 2023664"/>
              <a:gd name="connsiteX8" fmla="*/ 2143568 w 2160861"/>
              <a:gd name="connsiteY8" fmla="*/ 480493 h 2023664"/>
              <a:gd name="connsiteX9" fmla="*/ 1854253 w 2160861"/>
              <a:gd name="connsiteY9" fmla="*/ 171455 h 2023664"/>
              <a:gd name="connsiteX10" fmla="*/ 1625990 w 2160861"/>
              <a:gd name="connsiteY10" fmla="*/ 152247 h 2023664"/>
              <a:gd name="connsiteX11" fmla="*/ 1514346 w 2160861"/>
              <a:gd name="connsiteY11" fmla="*/ 142129 h 2023664"/>
              <a:gd name="connsiteX12" fmla="*/ 1307178 w 2160861"/>
              <a:gd name="connsiteY12" fmla="*/ 71987 h 2023664"/>
              <a:gd name="connsiteX13" fmla="*/ 1041872 w 2160861"/>
              <a:gd name="connsiteY13" fmla="*/ 24997 h 2023664"/>
              <a:gd name="connsiteX14" fmla="*/ 834361 w 2160861"/>
              <a:gd name="connsiteY14" fmla="*/ 61526 h 2023664"/>
              <a:gd name="connsiteX15" fmla="*/ 520178 w 2160861"/>
              <a:gd name="connsiteY15" fmla="*/ 217588 h 2023664"/>
              <a:gd name="connsiteX16" fmla="*/ 361887 w 2160861"/>
              <a:gd name="connsiteY16" fmla="*/ 433331 h 2023664"/>
              <a:gd name="connsiteX17" fmla="*/ 323128 w 2160861"/>
              <a:gd name="connsiteY17" fmla="*/ 539145 h 2023664"/>
              <a:gd name="connsiteX18" fmla="*/ 267220 w 2160861"/>
              <a:gd name="connsiteY18" fmla="*/ 656449 h 2023664"/>
              <a:gd name="connsiteX19" fmla="*/ 219201 w 2160861"/>
              <a:gd name="connsiteY19" fmla="*/ 748371 h 2023664"/>
              <a:gd name="connsiteX20" fmla="*/ 99839 w 2160861"/>
              <a:gd name="connsiteY20" fmla="*/ 867390 h 2023664"/>
              <a:gd name="connsiteX21" fmla="*/ 29525 w 2160861"/>
              <a:gd name="connsiteY21" fmla="*/ 974232 h 2023664"/>
              <a:gd name="connsiteX22" fmla="*/ 23695 w 2160861"/>
              <a:gd name="connsiteY22" fmla="*/ 1058438 h 2023664"/>
              <a:gd name="connsiteX23" fmla="*/ 189704 w 2160861"/>
              <a:gd name="connsiteY23" fmla="*/ 1288586 h 2023664"/>
              <a:gd name="connsiteX24" fmla="*/ 223488 w 2160861"/>
              <a:gd name="connsiteY24" fmla="*/ 1303850 h 2023664"/>
              <a:gd name="connsiteX25" fmla="*/ 133452 w 2160861"/>
              <a:gd name="connsiteY25" fmla="*/ 1494897 h 2023664"/>
              <a:gd name="connsiteX26" fmla="*/ 114931 w 2160861"/>
              <a:gd name="connsiteY26" fmla="*/ 1703266 h 2023664"/>
              <a:gd name="connsiteX27" fmla="*/ 250242 w 2160861"/>
              <a:gd name="connsiteY27" fmla="*/ 1866360 h 2023664"/>
              <a:gd name="connsiteX28" fmla="*/ 390355 w 2160861"/>
              <a:gd name="connsiteY28" fmla="*/ 1933758 h 2023664"/>
              <a:gd name="connsiteX29" fmla="*/ 695963 w 2160861"/>
              <a:gd name="connsiteY29" fmla="*/ 2002700 h 2023664"/>
              <a:gd name="connsiteX30" fmla="*/ 869517 w 2160861"/>
              <a:gd name="connsiteY30" fmla="*/ 2012475 h 2023664"/>
              <a:gd name="connsiteX31" fmla="*/ 1261559 w 2160861"/>
              <a:gd name="connsiteY31" fmla="*/ 1933587 h 2023664"/>
              <a:gd name="connsiteX32" fmla="*/ 1460667 w 2160861"/>
              <a:gd name="connsiteY32" fmla="*/ 1747855 h 2023664"/>
              <a:gd name="connsiteX33" fmla="*/ 1592720 w 2160861"/>
              <a:gd name="connsiteY33" fmla="*/ 1547890 h 202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60861" h="2023663">
                <a:moveTo>
                  <a:pt x="1592720" y="1547890"/>
                </a:moveTo>
                <a:cubicBezTo>
                  <a:pt x="1592377" y="1547718"/>
                  <a:pt x="1592206" y="1547547"/>
                  <a:pt x="1591863" y="1547375"/>
                </a:cubicBezTo>
                <a:cubicBezTo>
                  <a:pt x="1620160" y="1504158"/>
                  <a:pt x="1647771" y="1460598"/>
                  <a:pt x="1676582" y="1417724"/>
                </a:cubicBezTo>
                <a:cubicBezTo>
                  <a:pt x="1731976" y="1335577"/>
                  <a:pt x="1761473" y="1243826"/>
                  <a:pt x="1792343" y="1152932"/>
                </a:cubicBezTo>
                <a:cubicBezTo>
                  <a:pt x="1797487" y="1137669"/>
                  <a:pt x="1800403" y="1121720"/>
                  <a:pt x="1802461" y="1105599"/>
                </a:cubicBezTo>
                <a:cubicBezTo>
                  <a:pt x="1817210" y="1073015"/>
                  <a:pt x="1832130" y="1040430"/>
                  <a:pt x="1849623" y="1009046"/>
                </a:cubicBezTo>
                <a:cubicBezTo>
                  <a:pt x="1878606" y="957254"/>
                  <a:pt x="1914791" y="908721"/>
                  <a:pt x="1951320" y="860873"/>
                </a:cubicBezTo>
                <a:cubicBezTo>
                  <a:pt x="1992480" y="807194"/>
                  <a:pt x="2037412" y="755917"/>
                  <a:pt x="2080800" y="703610"/>
                </a:cubicBezTo>
                <a:cubicBezTo>
                  <a:pt x="2130020" y="635354"/>
                  <a:pt x="2141853" y="560239"/>
                  <a:pt x="2143568" y="480493"/>
                </a:cubicBezTo>
                <a:cubicBezTo>
                  <a:pt x="2146827" y="320486"/>
                  <a:pt x="2001054" y="197008"/>
                  <a:pt x="1854253" y="171455"/>
                </a:cubicBezTo>
                <a:cubicBezTo>
                  <a:pt x="1779480" y="158421"/>
                  <a:pt x="1702135" y="158421"/>
                  <a:pt x="1625990" y="152247"/>
                </a:cubicBezTo>
                <a:cubicBezTo>
                  <a:pt x="1588776" y="149161"/>
                  <a:pt x="1551046" y="147789"/>
                  <a:pt x="1514346" y="142129"/>
                </a:cubicBezTo>
                <a:cubicBezTo>
                  <a:pt x="1440602" y="130639"/>
                  <a:pt x="1375433" y="97540"/>
                  <a:pt x="1307178" y="71987"/>
                </a:cubicBezTo>
                <a:cubicBezTo>
                  <a:pt x="1222115" y="40260"/>
                  <a:pt x="1134309" y="16079"/>
                  <a:pt x="1041872" y="24997"/>
                </a:cubicBezTo>
                <a:cubicBezTo>
                  <a:pt x="972073" y="31857"/>
                  <a:pt x="902445" y="45062"/>
                  <a:pt x="834361" y="61526"/>
                </a:cubicBezTo>
                <a:cubicBezTo>
                  <a:pt x="716371" y="90166"/>
                  <a:pt x="611243" y="142987"/>
                  <a:pt x="520178" y="217588"/>
                </a:cubicBezTo>
                <a:cubicBezTo>
                  <a:pt x="447463" y="277097"/>
                  <a:pt x="395328" y="349812"/>
                  <a:pt x="361887" y="433331"/>
                </a:cubicBezTo>
                <a:cubicBezTo>
                  <a:pt x="347824" y="468316"/>
                  <a:pt x="337877" y="504502"/>
                  <a:pt x="323128" y="539145"/>
                </a:cubicBezTo>
                <a:cubicBezTo>
                  <a:pt x="306150" y="578932"/>
                  <a:pt x="286428" y="617519"/>
                  <a:pt x="267220" y="656449"/>
                </a:cubicBezTo>
                <a:cubicBezTo>
                  <a:pt x="251957" y="687490"/>
                  <a:pt x="241153" y="721960"/>
                  <a:pt x="219201" y="748371"/>
                </a:cubicBezTo>
                <a:cubicBezTo>
                  <a:pt x="183530" y="791074"/>
                  <a:pt x="142027" y="829832"/>
                  <a:pt x="99839" y="867390"/>
                </a:cubicBezTo>
                <a:cubicBezTo>
                  <a:pt x="65540" y="897916"/>
                  <a:pt x="33813" y="928271"/>
                  <a:pt x="29525" y="974232"/>
                </a:cubicBezTo>
                <a:cubicBezTo>
                  <a:pt x="26953" y="1002187"/>
                  <a:pt x="25924" y="1030484"/>
                  <a:pt x="23695" y="1058438"/>
                </a:cubicBezTo>
                <a:cubicBezTo>
                  <a:pt x="14948" y="1164080"/>
                  <a:pt x="108929" y="1251029"/>
                  <a:pt x="189704" y="1288586"/>
                </a:cubicBezTo>
                <a:cubicBezTo>
                  <a:pt x="200851" y="1293731"/>
                  <a:pt x="212170" y="1298876"/>
                  <a:pt x="223488" y="1303850"/>
                </a:cubicBezTo>
                <a:cubicBezTo>
                  <a:pt x="190904" y="1366446"/>
                  <a:pt x="161235" y="1430414"/>
                  <a:pt x="133452" y="1494897"/>
                </a:cubicBezTo>
                <a:cubicBezTo>
                  <a:pt x="104641" y="1561438"/>
                  <a:pt x="103098" y="1633124"/>
                  <a:pt x="114931" y="1703266"/>
                </a:cubicBezTo>
                <a:cubicBezTo>
                  <a:pt x="127622" y="1778553"/>
                  <a:pt x="182329" y="1828630"/>
                  <a:pt x="250242" y="1866360"/>
                </a:cubicBezTo>
                <a:cubicBezTo>
                  <a:pt x="295346" y="1891398"/>
                  <a:pt x="343022" y="1912492"/>
                  <a:pt x="390355" y="1933758"/>
                </a:cubicBezTo>
                <a:cubicBezTo>
                  <a:pt x="486565" y="1976975"/>
                  <a:pt x="588777" y="1998927"/>
                  <a:pt x="695963" y="2002700"/>
                </a:cubicBezTo>
                <a:cubicBezTo>
                  <a:pt x="753928" y="2004758"/>
                  <a:pt x="811723" y="2008188"/>
                  <a:pt x="869517" y="2012475"/>
                </a:cubicBezTo>
                <a:cubicBezTo>
                  <a:pt x="1009116" y="2022593"/>
                  <a:pt x="1139968" y="1998070"/>
                  <a:pt x="1261559" y="1933587"/>
                </a:cubicBezTo>
                <a:cubicBezTo>
                  <a:pt x="1346622" y="1888311"/>
                  <a:pt x="1405274" y="1818512"/>
                  <a:pt x="1460667" y="1747855"/>
                </a:cubicBezTo>
                <a:cubicBezTo>
                  <a:pt x="1509887" y="1684573"/>
                  <a:pt x="1548988" y="1614774"/>
                  <a:pt x="1592720" y="1547890"/>
                </a:cubicBezTo>
                <a:close/>
              </a:path>
            </a:pathLst>
          </a:custGeom>
          <a:solidFill>
            <a:srgbClr val="F3EFEE"/>
          </a:solidFill>
          <a:ln w="171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23" name="组合 39"/>
          <p:cNvGrpSpPr/>
          <p:nvPr/>
        </p:nvGrpSpPr>
        <p:grpSpPr>
          <a:xfrm rot="5400000" flipV="1">
            <a:off x="10531686" y="6257538"/>
            <a:ext cx="297659" cy="310897"/>
            <a:chOff x="11434153" y="4470634"/>
            <a:chExt cx="386795" cy="403997"/>
          </a:xfrm>
          <a:solidFill>
            <a:srgbClr val="FAF9F8"/>
          </a:solidFill>
        </p:grpSpPr>
        <p:sp>
          <p:nvSpPr>
            <p:cNvPr id="1049063" name="任意多边形: 形状 41"/>
            <p:cNvSpPr/>
            <p:nvPr/>
          </p:nvSpPr>
          <p:spPr>
            <a:xfrm>
              <a:off x="11580852" y="4470634"/>
              <a:ext cx="240096" cy="222946"/>
            </a:xfrm>
            <a:custGeom>
              <a:avLst/>
              <a:gdLst>
                <a:gd name="connsiteX0" fmla="*/ 12862 w 240095"/>
                <a:gd name="connsiteY0" fmla="*/ 40084 h 222946"/>
                <a:gd name="connsiteX1" fmla="*/ 39273 w 240095"/>
                <a:gd name="connsiteY1" fmla="*/ 13502 h 222946"/>
                <a:gd name="connsiteX2" fmla="*/ 63282 w 240095"/>
                <a:gd name="connsiteY2" fmla="*/ 22077 h 222946"/>
                <a:gd name="connsiteX3" fmla="*/ 227748 w 240095"/>
                <a:gd name="connsiteY3" fmla="*/ 196318 h 222946"/>
                <a:gd name="connsiteX4" fmla="*/ 231178 w 240095"/>
                <a:gd name="connsiteY4" fmla="*/ 209694 h 222946"/>
                <a:gd name="connsiteX5" fmla="*/ 215057 w 240095"/>
                <a:gd name="connsiteY5" fmla="*/ 210552 h 222946"/>
                <a:gd name="connsiteX6" fmla="*/ 35328 w 240095"/>
                <a:gd name="connsiteY6" fmla="*/ 77127 h 222946"/>
                <a:gd name="connsiteX7" fmla="*/ 12862 w 240095"/>
                <a:gd name="connsiteY7" fmla="*/ 40084 h 2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095" h="222946">
                  <a:moveTo>
                    <a:pt x="12862" y="40084"/>
                  </a:moveTo>
                  <a:cubicBezTo>
                    <a:pt x="21780" y="30480"/>
                    <a:pt x="28811" y="19504"/>
                    <a:pt x="39273" y="13502"/>
                  </a:cubicBezTo>
                  <a:cubicBezTo>
                    <a:pt x="43732" y="10929"/>
                    <a:pt x="57623" y="16589"/>
                    <a:pt x="63282" y="22077"/>
                  </a:cubicBezTo>
                  <a:cubicBezTo>
                    <a:pt x="121763" y="77299"/>
                    <a:pt x="183330" y="130120"/>
                    <a:pt x="227748" y="196318"/>
                  </a:cubicBezTo>
                  <a:cubicBezTo>
                    <a:pt x="230149" y="200091"/>
                    <a:pt x="229977" y="205235"/>
                    <a:pt x="231178" y="209694"/>
                  </a:cubicBezTo>
                  <a:cubicBezTo>
                    <a:pt x="225862" y="210037"/>
                    <a:pt x="219859" y="211924"/>
                    <a:pt x="215057" y="210552"/>
                  </a:cubicBezTo>
                  <a:cubicBezTo>
                    <a:pt x="134282" y="189629"/>
                    <a:pt x="78546" y="140410"/>
                    <a:pt x="35328" y="77127"/>
                  </a:cubicBezTo>
                  <a:cubicBezTo>
                    <a:pt x="27954" y="66151"/>
                    <a:pt x="21609" y="54490"/>
                    <a:pt x="12862" y="4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064" name="任意多边形: 形状 42"/>
            <p:cNvSpPr/>
            <p:nvPr/>
          </p:nvSpPr>
          <p:spPr>
            <a:xfrm>
              <a:off x="11495357" y="4674587"/>
              <a:ext cx="154347" cy="137198"/>
            </a:xfrm>
            <a:custGeom>
              <a:avLst/>
              <a:gdLst>
                <a:gd name="connsiteX0" fmla="*/ 122195 w 154347"/>
                <a:gd name="connsiteY0" fmla="*/ 133849 h 137197"/>
                <a:gd name="connsiteX1" fmla="*/ 94241 w 154347"/>
                <a:gd name="connsiteY1" fmla="*/ 124931 h 137197"/>
                <a:gd name="connsiteX2" fmla="*/ 17067 w 154347"/>
                <a:gd name="connsiteY2" fmla="*/ 52731 h 137197"/>
                <a:gd name="connsiteX3" fmla="*/ 29072 w 154347"/>
                <a:gd name="connsiteY3" fmla="*/ 14144 h 137197"/>
                <a:gd name="connsiteX4" fmla="*/ 47079 w 154347"/>
                <a:gd name="connsiteY4" fmla="*/ 15344 h 137197"/>
                <a:gd name="connsiteX5" fmla="*/ 141917 w 154347"/>
                <a:gd name="connsiteY5" fmla="*/ 110697 h 137197"/>
                <a:gd name="connsiteX6" fmla="*/ 122195 w 154347"/>
                <a:gd name="connsiteY6" fmla="*/ 133849 h 1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47" h="137197">
                  <a:moveTo>
                    <a:pt x="122195" y="133849"/>
                  </a:moveTo>
                  <a:cubicBezTo>
                    <a:pt x="115507" y="131791"/>
                    <a:pt x="104188" y="129561"/>
                    <a:pt x="94241" y="124931"/>
                  </a:cubicBezTo>
                  <a:cubicBezTo>
                    <a:pt x="60113" y="108467"/>
                    <a:pt x="35246" y="83429"/>
                    <a:pt x="17067" y="52731"/>
                  </a:cubicBezTo>
                  <a:cubicBezTo>
                    <a:pt x="8493" y="37982"/>
                    <a:pt x="13295" y="21347"/>
                    <a:pt x="29072" y="14144"/>
                  </a:cubicBezTo>
                  <a:cubicBezTo>
                    <a:pt x="33703" y="11914"/>
                    <a:pt x="42278" y="12772"/>
                    <a:pt x="47079" y="15344"/>
                  </a:cubicBezTo>
                  <a:cubicBezTo>
                    <a:pt x="89439" y="37982"/>
                    <a:pt x="121509" y="69709"/>
                    <a:pt x="141917" y="110697"/>
                  </a:cubicBezTo>
                  <a:cubicBezTo>
                    <a:pt x="147577" y="121501"/>
                    <a:pt x="138830" y="134192"/>
                    <a:pt x="122195" y="1338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065" name="任意多边形: 形状 43"/>
            <p:cNvSpPr/>
            <p:nvPr/>
          </p:nvSpPr>
          <p:spPr>
            <a:xfrm>
              <a:off x="11557356" y="4596997"/>
              <a:ext cx="154347" cy="137198"/>
            </a:xfrm>
            <a:custGeom>
              <a:avLst/>
              <a:gdLst>
                <a:gd name="connsiteX0" fmla="*/ 143544 w 154347"/>
                <a:gd name="connsiteY0" fmla="*/ 126720 h 137197"/>
                <a:gd name="connsiteX1" fmla="*/ 60711 w 154347"/>
                <a:gd name="connsiteY1" fmla="*/ 86761 h 137197"/>
                <a:gd name="connsiteX2" fmla="*/ 14063 w 154347"/>
                <a:gd name="connsiteY2" fmla="*/ 30681 h 137197"/>
                <a:gd name="connsiteX3" fmla="*/ 16636 w 154347"/>
                <a:gd name="connsiteY3" fmla="*/ 14561 h 137197"/>
                <a:gd name="connsiteX4" fmla="*/ 32414 w 154347"/>
                <a:gd name="connsiteY4" fmla="*/ 14904 h 137197"/>
                <a:gd name="connsiteX5" fmla="*/ 87807 w 154347"/>
                <a:gd name="connsiteY5" fmla="*/ 66181 h 137197"/>
                <a:gd name="connsiteX6" fmla="*/ 137370 w 154347"/>
                <a:gd name="connsiteY6" fmla="*/ 116944 h 137197"/>
                <a:gd name="connsiteX7" fmla="*/ 143544 w 154347"/>
                <a:gd name="connsiteY7" fmla="*/ 126720 h 1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47" h="137197">
                  <a:moveTo>
                    <a:pt x="143544" y="126720"/>
                  </a:moveTo>
                  <a:cubicBezTo>
                    <a:pt x="106843" y="125005"/>
                    <a:pt x="82319" y="106998"/>
                    <a:pt x="60711" y="86761"/>
                  </a:cubicBezTo>
                  <a:cubicBezTo>
                    <a:pt x="42875" y="69954"/>
                    <a:pt x="28641" y="50061"/>
                    <a:pt x="14063" y="30681"/>
                  </a:cubicBezTo>
                  <a:cubicBezTo>
                    <a:pt x="11491" y="27252"/>
                    <a:pt x="13377" y="18505"/>
                    <a:pt x="16636" y="14561"/>
                  </a:cubicBezTo>
                  <a:cubicBezTo>
                    <a:pt x="18694" y="12160"/>
                    <a:pt x="29327" y="12331"/>
                    <a:pt x="32414" y="14904"/>
                  </a:cubicBezTo>
                  <a:cubicBezTo>
                    <a:pt x="51450" y="31367"/>
                    <a:pt x="69800" y="48689"/>
                    <a:pt x="87807" y="66181"/>
                  </a:cubicBezTo>
                  <a:cubicBezTo>
                    <a:pt x="104785" y="82817"/>
                    <a:pt x="121078" y="99966"/>
                    <a:pt x="137370" y="116944"/>
                  </a:cubicBezTo>
                  <a:cubicBezTo>
                    <a:pt x="139942" y="119174"/>
                    <a:pt x="140971" y="122432"/>
                    <a:pt x="143544" y="126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9066" name="任意多边形: 形状 44"/>
            <p:cNvSpPr/>
            <p:nvPr/>
          </p:nvSpPr>
          <p:spPr>
            <a:xfrm>
              <a:off x="11434153" y="4806032"/>
              <a:ext cx="68599" cy="68599"/>
            </a:xfrm>
            <a:custGeom>
              <a:avLst/>
              <a:gdLst>
                <a:gd name="connsiteX0" fmla="*/ 70554 w 68598"/>
                <a:gd name="connsiteY0" fmla="*/ 52481 h 68598"/>
                <a:gd name="connsiteX1" fmla="*/ 51346 w 68598"/>
                <a:gd name="connsiteY1" fmla="*/ 64143 h 68598"/>
                <a:gd name="connsiteX2" fmla="*/ 15160 w 68598"/>
                <a:gd name="connsiteY2" fmla="*/ 38590 h 68598"/>
                <a:gd name="connsiteX3" fmla="*/ 14817 w 68598"/>
                <a:gd name="connsiteY3" fmla="*/ 23498 h 68598"/>
                <a:gd name="connsiteX4" fmla="*/ 32825 w 68598"/>
                <a:gd name="connsiteY4" fmla="*/ 12865 h 68598"/>
                <a:gd name="connsiteX5" fmla="*/ 70554 w 68598"/>
                <a:gd name="connsiteY5" fmla="*/ 52481 h 6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98" h="68598">
                  <a:moveTo>
                    <a:pt x="70554" y="52481"/>
                  </a:moveTo>
                  <a:cubicBezTo>
                    <a:pt x="71068" y="61227"/>
                    <a:pt x="59407" y="68773"/>
                    <a:pt x="51346" y="64143"/>
                  </a:cubicBezTo>
                  <a:cubicBezTo>
                    <a:pt x="38656" y="56425"/>
                    <a:pt x="26308" y="48022"/>
                    <a:pt x="15160" y="38590"/>
                  </a:cubicBezTo>
                  <a:cubicBezTo>
                    <a:pt x="12245" y="36017"/>
                    <a:pt x="12073" y="26928"/>
                    <a:pt x="14817" y="23498"/>
                  </a:cubicBezTo>
                  <a:cubicBezTo>
                    <a:pt x="18933" y="18525"/>
                    <a:pt x="26479" y="13037"/>
                    <a:pt x="32825" y="12865"/>
                  </a:cubicBezTo>
                  <a:cubicBezTo>
                    <a:pt x="43800" y="12522"/>
                    <a:pt x="70039" y="42363"/>
                    <a:pt x="70554" y="52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49067" name="任意多边形: 形状 40"/>
          <p:cNvSpPr/>
          <p:nvPr/>
        </p:nvSpPr>
        <p:spPr>
          <a:xfrm rot="5400000" flipV="1">
            <a:off x="10880292" y="5511840"/>
            <a:ext cx="1926845" cy="1649697"/>
          </a:xfrm>
          <a:custGeom>
            <a:avLst/>
            <a:gdLst>
              <a:gd name="connsiteX0" fmla="*/ 309349 w 2503855"/>
              <a:gd name="connsiteY0" fmla="*/ 509198 h 2143712"/>
              <a:gd name="connsiteX1" fmla="*/ 469184 w 2503855"/>
              <a:gd name="connsiteY1" fmla="*/ 370800 h 2143712"/>
              <a:gd name="connsiteX2" fmla="*/ 1113670 w 2503855"/>
              <a:gd name="connsiteY2" fmla="*/ 103779 h 2143712"/>
              <a:gd name="connsiteX3" fmla="*/ 1489248 w 2503855"/>
              <a:gd name="connsiteY3" fmla="*/ 36381 h 2143712"/>
              <a:gd name="connsiteX4" fmla="*/ 1816465 w 2503855"/>
              <a:gd name="connsiteY4" fmla="*/ 88516 h 2143712"/>
              <a:gd name="connsiteX5" fmla="*/ 2005797 w 2503855"/>
              <a:gd name="connsiteY5" fmla="*/ 258469 h 2143712"/>
              <a:gd name="connsiteX6" fmla="*/ 2137164 w 2503855"/>
              <a:gd name="connsiteY6" fmla="*/ 385720 h 2143712"/>
              <a:gd name="connsiteX7" fmla="*/ 2351878 w 2503855"/>
              <a:gd name="connsiteY7" fmla="*/ 626673 h 2143712"/>
              <a:gd name="connsiteX8" fmla="*/ 2444315 w 2503855"/>
              <a:gd name="connsiteY8" fmla="*/ 884776 h 2143712"/>
              <a:gd name="connsiteX9" fmla="*/ 2494049 w 2503855"/>
              <a:gd name="connsiteY9" fmla="*/ 1358965 h 2143712"/>
              <a:gd name="connsiteX10" fmla="*/ 2472612 w 2503855"/>
              <a:gd name="connsiteY10" fmla="*/ 1470438 h 2143712"/>
              <a:gd name="connsiteX11" fmla="*/ 2435740 w 2503855"/>
              <a:gd name="connsiteY11" fmla="*/ 1581568 h 2143712"/>
              <a:gd name="connsiteX12" fmla="*/ 2307975 w 2503855"/>
              <a:gd name="connsiteY12" fmla="*/ 1808459 h 2143712"/>
              <a:gd name="connsiteX13" fmla="*/ 1664347 w 2503855"/>
              <a:gd name="connsiteY13" fmla="*/ 2081654 h 2143712"/>
              <a:gd name="connsiteX14" fmla="*/ 1423736 w 2503855"/>
              <a:gd name="connsiteY14" fmla="*/ 2064161 h 2143712"/>
              <a:gd name="connsiteX15" fmla="*/ 1248638 w 2503855"/>
              <a:gd name="connsiteY15" fmla="*/ 2059531 h 2143712"/>
              <a:gd name="connsiteX16" fmla="*/ 901014 w 2503855"/>
              <a:gd name="connsiteY16" fmla="*/ 2101033 h 2143712"/>
              <a:gd name="connsiteX17" fmla="*/ 390810 w 2503855"/>
              <a:gd name="connsiteY17" fmla="*/ 1988874 h 2143712"/>
              <a:gd name="connsiteX18" fmla="*/ 206451 w 2503855"/>
              <a:gd name="connsiteY18" fmla="*/ 1792681 h 2143712"/>
              <a:gd name="connsiteX19" fmla="*/ 53476 w 2503855"/>
              <a:gd name="connsiteY19" fmla="*/ 1425849 h 2143712"/>
              <a:gd name="connsiteX20" fmla="*/ 81430 w 2503855"/>
              <a:gd name="connsiteY20" fmla="*/ 816177 h 2143712"/>
              <a:gd name="connsiteX21" fmla="*/ 201135 w 2503855"/>
              <a:gd name="connsiteY21" fmla="*/ 624101 h 2143712"/>
              <a:gd name="connsiteX22" fmla="*/ 309349 w 2503855"/>
              <a:gd name="connsiteY22" fmla="*/ 509198 h 214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03855" h="2143712">
                <a:moveTo>
                  <a:pt x="309349" y="509198"/>
                </a:moveTo>
                <a:cubicBezTo>
                  <a:pt x="371088" y="455691"/>
                  <a:pt x="418593" y="411788"/>
                  <a:pt x="469184" y="370800"/>
                </a:cubicBezTo>
                <a:cubicBezTo>
                  <a:pt x="653887" y="221597"/>
                  <a:pt x="864142" y="126931"/>
                  <a:pt x="1113670" y="103779"/>
                </a:cubicBezTo>
                <a:cubicBezTo>
                  <a:pt x="1240235" y="91946"/>
                  <a:pt x="1366285" y="66736"/>
                  <a:pt x="1489248" y="36381"/>
                </a:cubicBezTo>
                <a:cubicBezTo>
                  <a:pt x="1610668" y="6369"/>
                  <a:pt x="1715796" y="28835"/>
                  <a:pt x="1816465" y="88516"/>
                </a:cubicBezTo>
                <a:cubicBezTo>
                  <a:pt x="1892095" y="133277"/>
                  <a:pt x="1946802" y="197759"/>
                  <a:pt x="2005797" y="258469"/>
                </a:cubicBezTo>
                <a:cubicBezTo>
                  <a:pt x="2048157" y="302030"/>
                  <a:pt x="2095833" y="341474"/>
                  <a:pt x="2137164" y="385720"/>
                </a:cubicBezTo>
                <a:cubicBezTo>
                  <a:pt x="2210736" y="464609"/>
                  <a:pt x="2285337" y="542983"/>
                  <a:pt x="2351878" y="626673"/>
                </a:cubicBezTo>
                <a:cubicBezTo>
                  <a:pt x="2411902" y="702132"/>
                  <a:pt x="2424764" y="795083"/>
                  <a:pt x="2444315" y="884776"/>
                </a:cubicBezTo>
                <a:cubicBezTo>
                  <a:pt x="2478271" y="1041353"/>
                  <a:pt x="2495935" y="1199473"/>
                  <a:pt x="2494049" y="1358965"/>
                </a:cubicBezTo>
                <a:cubicBezTo>
                  <a:pt x="2493535" y="1396180"/>
                  <a:pt x="2482387" y="1433738"/>
                  <a:pt x="2472612" y="1470438"/>
                </a:cubicBezTo>
                <a:cubicBezTo>
                  <a:pt x="2462494" y="1507996"/>
                  <a:pt x="2447230" y="1544182"/>
                  <a:pt x="2435740" y="1581568"/>
                </a:cubicBezTo>
                <a:cubicBezTo>
                  <a:pt x="2410015" y="1665088"/>
                  <a:pt x="2369542" y="1740546"/>
                  <a:pt x="2307975" y="1808459"/>
                </a:cubicBezTo>
                <a:cubicBezTo>
                  <a:pt x="2140422" y="1993676"/>
                  <a:pt x="1927938" y="2088171"/>
                  <a:pt x="1664347" y="2081654"/>
                </a:cubicBezTo>
                <a:cubicBezTo>
                  <a:pt x="1584086" y="2079596"/>
                  <a:pt x="1503997" y="2068791"/>
                  <a:pt x="1423736" y="2064161"/>
                </a:cubicBezTo>
                <a:cubicBezTo>
                  <a:pt x="1365599" y="2060731"/>
                  <a:pt x="1307119" y="2061417"/>
                  <a:pt x="1248638" y="2059531"/>
                </a:cubicBezTo>
                <a:cubicBezTo>
                  <a:pt x="1130134" y="2055758"/>
                  <a:pt x="1015745" y="2068791"/>
                  <a:pt x="901014" y="2101033"/>
                </a:cubicBezTo>
                <a:cubicBezTo>
                  <a:pt x="710138" y="2154540"/>
                  <a:pt x="536068" y="2110808"/>
                  <a:pt x="390810" y="1988874"/>
                </a:cubicBezTo>
                <a:cubicBezTo>
                  <a:pt x="321869" y="1930908"/>
                  <a:pt x="263903" y="1861109"/>
                  <a:pt x="206451" y="1792681"/>
                </a:cubicBezTo>
                <a:cubicBezTo>
                  <a:pt x="115901" y="1684981"/>
                  <a:pt x="80915" y="1556530"/>
                  <a:pt x="53476" y="1425849"/>
                </a:cubicBezTo>
                <a:cubicBezTo>
                  <a:pt x="10259" y="1220396"/>
                  <a:pt x="7858" y="1017000"/>
                  <a:pt x="81430" y="816177"/>
                </a:cubicBezTo>
                <a:cubicBezTo>
                  <a:pt x="107497" y="744663"/>
                  <a:pt x="148485" y="681381"/>
                  <a:pt x="201135" y="624101"/>
                </a:cubicBezTo>
                <a:cubicBezTo>
                  <a:pt x="240579" y="581227"/>
                  <a:pt x="280881" y="539381"/>
                  <a:pt x="309349" y="509198"/>
                </a:cubicBezTo>
                <a:close/>
              </a:path>
            </a:pathLst>
          </a:custGeom>
          <a:solidFill>
            <a:srgbClr val="C3CFDF">
              <a:alpha val="60000"/>
            </a:srgbClr>
          </a:solidFill>
          <a:ln w="1712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097252" name="图形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95607" flipH="1" flipV="1">
            <a:off x="11301162" y="6162108"/>
            <a:ext cx="1578194" cy="631278"/>
          </a:xfrm>
          <a:prstGeom prst="rect">
            <a:avLst/>
          </a:prstGeom>
        </p:spPr>
      </p:pic>
      <p:sp>
        <p:nvSpPr>
          <p:cNvPr id="1049068" name="任意多边形: 形状 21"/>
          <p:cNvSpPr/>
          <p:nvPr/>
        </p:nvSpPr>
        <p:spPr>
          <a:xfrm>
            <a:off x="9280291" y="4522217"/>
            <a:ext cx="3245886" cy="2958469"/>
          </a:xfrm>
          <a:custGeom>
            <a:avLst/>
            <a:gdLst>
              <a:gd name="connsiteX0" fmla="*/ 4165600 w 4217893"/>
              <a:gd name="connsiteY0" fmla="*/ 27151 h 3844408"/>
              <a:gd name="connsiteX1" fmla="*/ 4093029 w 4217893"/>
              <a:gd name="connsiteY1" fmla="*/ 12636 h 3844408"/>
              <a:gd name="connsiteX2" fmla="*/ 3077029 w 4217893"/>
              <a:gd name="connsiteY2" fmla="*/ 186808 h 3844408"/>
              <a:gd name="connsiteX3" fmla="*/ 2569029 w 4217893"/>
              <a:gd name="connsiteY3" fmla="*/ 1115722 h 3844408"/>
              <a:gd name="connsiteX4" fmla="*/ 1524000 w 4217893"/>
              <a:gd name="connsiteY4" fmla="*/ 1435036 h 3844408"/>
              <a:gd name="connsiteX5" fmla="*/ 798286 w 4217893"/>
              <a:gd name="connsiteY5" fmla="*/ 2189779 h 3844408"/>
              <a:gd name="connsiteX6" fmla="*/ 667657 w 4217893"/>
              <a:gd name="connsiteY6" fmla="*/ 2915493 h 3844408"/>
              <a:gd name="connsiteX7" fmla="*/ 0 w 4217893"/>
              <a:gd name="connsiteY7" fmla="*/ 3844408 h 384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7893" h="3844408">
                <a:moveTo>
                  <a:pt x="4165600" y="27151"/>
                </a:moveTo>
                <a:cubicBezTo>
                  <a:pt x="4220028" y="6589"/>
                  <a:pt x="4274457" y="-13973"/>
                  <a:pt x="4093029" y="12636"/>
                </a:cubicBezTo>
                <a:cubicBezTo>
                  <a:pt x="3911601" y="39245"/>
                  <a:pt x="3331029" y="2960"/>
                  <a:pt x="3077029" y="186808"/>
                </a:cubicBezTo>
                <a:cubicBezTo>
                  <a:pt x="2823029" y="370656"/>
                  <a:pt x="2827867" y="907684"/>
                  <a:pt x="2569029" y="1115722"/>
                </a:cubicBezTo>
                <a:cubicBezTo>
                  <a:pt x="2310191" y="1323760"/>
                  <a:pt x="1819124" y="1256027"/>
                  <a:pt x="1524000" y="1435036"/>
                </a:cubicBezTo>
                <a:cubicBezTo>
                  <a:pt x="1228876" y="1614045"/>
                  <a:pt x="941010" y="1943036"/>
                  <a:pt x="798286" y="2189779"/>
                </a:cubicBezTo>
                <a:cubicBezTo>
                  <a:pt x="655562" y="2436522"/>
                  <a:pt x="800705" y="2639722"/>
                  <a:pt x="667657" y="2915493"/>
                </a:cubicBezTo>
                <a:cubicBezTo>
                  <a:pt x="534609" y="3191265"/>
                  <a:pt x="267304" y="3517836"/>
                  <a:pt x="0" y="3844408"/>
                </a:cubicBezTo>
              </a:path>
            </a:pathLst>
          </a:custGeom>
          <a:noFill/>
          <a:ln>
            <a:solidFill>
              <a:srgbClr val="DAE1E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4" name="组合 83"/>
          <p:cNvGrpSpPr/>
          <p:nvPr/>
        </p:nvGrpSpPr>
        <p:grpSpPr>
          <a:xfrm flipH="1" flipV="1">
            <a:off x="-485894" y="5654600"/>
            <a:ext cx="2237823" cy="1950421"/>
            <a:chOff x="10082368" y="-711581"/>
            <a:chExt cx="2550894" cy="2223285"/>
          </a:xfrm>
        </p:grpSpPr>
        <p:sp>
          <p:nvSpPr>
            <p:cNvPr id="1049069" name="任意多边形: 形状 84"/>
            <p:cNvSpPr/>
            <p:nvPr/>
          </p:nvSpPr>
          <p:spPr>
            <a:xfrm rot="2512560">
              <a:off x="10141649" y="-711581"/>
              <a:ext cx="2491613" cy="2223285"/>
            </a:xfrm>
            <a:custGeom>
              <a:avLst/>
              <a:gdLst>
                <a:gd name="connsiteX0" fmla="*/ 9439 w 818088"/>
                <a:gd name="connsiteY0" fmla="*/ 500196 h 729986"/>
                <a:gd name="connsiteX1" fmla="*/ 20263 w 818088"/>
                <a:gd name="connsiteY1" fmla="*/ 439029 h 729986"/>
                <a:gd name="connsiteX2" fmla="*/ 40904 w 818088"/>
                <a:gd name="connsiteY2" fmla="*/ 345011 h 729986"/>
                <a:gd name="connsiteX3" fmla="*/ 149899 w 818088"/>
                <a:gd name="connsiteY3" fmla="*/ 190833 h 729986"/>
                <a:gd name="connsiteX4" fmla="*/ 370657 w 818088"/>
                <a:gd name="connsiteY4" fmla="*/ 54401 h 729986"/>
                <a:gd name="connsiteX5" fmla="*/ 635970 w 818088"/>
                <a:gd name="connsiteY5" fmla="*/ 67742 h 729986"/>
                <a:gd name="connsiteX6" fmla="*/ 813810 w 818088"/>
                <a:gd name="connsiteY6" fmla="*/ 341991 h 729986"/>
                <a:gd name="connsiteX7" fmla="*/ 799965 w 818088"/>
                <a:gd name="connsiteY7" fmla="*/ 450230 h 729986"/>
                <a:gd name="connsiteX8" fmla="*/ 695627 w 818088"/>
                <a:gd name="connsiteY8" fmla="*/ 622280 h 729986"/>
                <a:gd name="connsiteX9" fmla="*/ 502307 w 818088"/>
                <a:gd name="connsiteY9" fmla="*/ 730646 h 729986"/>
                <a:gd name="connsiteX10" fmla="*/ 418736 w 818088"/>
                <a:gd name="connsiteY10" fmla="*/ 710886 h 729986"/>
                <a:gd name="connsiteX11" fmla="*/ 284317 w 818088"/>
                <a:gd name="connsiteY11" fmla="*/ 710508 h 729986"/>
                <a:gd name="connsiteX12" fmla="*/ 114658 w 818088"/>
                <a:gd name="connsiteY12" fmla="*/ 697419 h 729986"/>
                <a:gd name="connsiteX13" fmla="*/ 9439 w 818088"/>
                <a:gd name="connsiteY13" fmla="*/ 500196 h 72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8088" h="729986">
                  <a:moveTo>
                    <a:pt x="9439" y="500196"/>
                  </a:moveTo>
                  <a:cubicBezTo>
                    <a:pt x="12083" y="484967"/>
                    <a:pt x="15607" y="461935"/>
                    <a:pt x="20263" y="439029"/>
                  </a:cubicBezTo>
                  <a:cubicBezTo>
                    <a:pt x="26682" y="407564"/>
                    <a:pt x="33101" y="376099"/>
                    <a:pt x="40904" y="345011"/>
                  </a:cubicBezTo>
                  <a:cubicBezTo>
                    <a:pt x="57140" y="279564"/>
                    <a:pt x="90997" y="226577"/>
                    <a:pt x="149899" y="190833"/>
                  </a:cubicBezTo>
                  <a:cubicBezTo>
                    <a:pt x="223905" y="146027"/>
                    <a:pt x="300050" y="103990"/>
                    <a:pt x="370657" y="54401"/>
                  </a:cubicBezTo>
                  <a:cubicBezTo>
                    <a:pt x="462535" y="-10039"/>
                    <a:pt x="553406" y="-4879"/>
                    <a:pt x="635970" y="67742"/>
                  </a:cubicBezTo>
                  <a:cubicBezTo>
                    <a:pt x="720925" y="142377"/>
                    <a:pt x="789267" y="228088"/>
                    <a:pt x="813810" y="341991"/>
                  </a:cubicBezTo>
                  <a:cubicBezTo>
                    <a:pt x="821990" y="379874"/>
                    <a:pt x="818970" y="416877"/>
                    <a:pt x="799965" y="450230"/>
                  </a:cubicBezTo>
                  <a:cubicBezTo>
                    <a:pt x="766738" y="508503"/>
                    <a:pt x="733763" y="567154"/>
                    <a:pt x="695627" y="622280"/>
                  </a:cubicBezTo>
                  <a:cubicBezTo>
                    <a:pt x="649688" y="688609"/>
                    <a:pt x="585877" y="730897"/>
                    <a:pt x="502307" y="730646"/>
                  </a:cubicBezTo>
                  <a:cubicBezTo>
                    <a:pt x="474240" y="730646"/>
                    <a:pt x="443908" y="723220"/>
                    <a:pt x="418736" y="710886"/>
                  </a:cubicBezTo>
                  <a:cubicBezTo>
                    <a:pt x="372545" y="688231"/>
                    <a:pt x="330256" y="688734"/>
                    <a:pt x="284317" y="710508"/>
                  </a:cubicBezTo>
                  <a:cubicBezTo>
                    <a:pt x="226170" y="737946"/>
                    <a:pt x="165883" y="737568"/>
                    <a:pt x="114658" y="697419"/>
                  </a:cubicBezTo>
                  <a:cubicBezTo>
                    <a:pt x="54497" y="650221"/>
                    <a:pt x="12334" y="589557"/>
                    <a:pt x="9439" y="500196"/>
                  </a:cubicBezTo>
                  <a:close/>
                </a:path>
              </a:pathLst>
            </a:custGeom>
            <a:solidFill>
              <a:srgbClr val="EEEFEC">
                <a:alpha val="7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2097253" name="图形 8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876868">
              <a:off x="10931772" y="-545747"/>
              <a:ext cx="686752" cy="2385560"/>
            </a:xfrm>
            <a:prstGeom prst="rect">
              <a:avLst/>
            </a:prstGeom>
          </p:spPr>
        </p:pic>
      </p:grpSp>
      <p:sp>
        <p:nvSpPr>
          <p:cNvPr id="1049070" name="矩形 86"/>
          <p:cNvSpPr/>
          <p:nvPr/>
        </p:nvSpPr>
        <p:spPr>
          <a:xfrm rot="10800000" flipV="1">
            <a:off x="-904463" y="6853351"/>
            <a:ext cx="13883863" cy="7903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71" name="矩形 87"/>
          <p:cNvSpPr/>
          <p:nvPr/>
        </p:nvSpPr>
        <p:spPr>
          <a:xfrm rot="5400000" flipV="1">
            <a:off x="8485550" y="2673998"/>
            <a:ext cx="8310308" cy="879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72" name="矩形 88"/>
          <p:cNvSpPr/>
          <p:nvPr/>
        </p:nvSpPr>
        <p:spPr>
          <a:xfrm rot="10800000" flipV="1">
            <a:off x="-371235" y="-791950"/>
            <a:ext cx="12934814" cy="7903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073" name="矩形 89"/>
          <p:cNvSpPr/>
          <p:nvPr/>
        </p:nvSpPr>
        <p:spPr>
          <a:xfrm rot="5400000" flipV="1">
            <a:off x="-4607846" y="2764393"/>
            <a:ext cx="8310308" cy="879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0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0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4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900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00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900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0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7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72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97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97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7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NULL" TargetMode="Externa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7" Type="http://schemas.openxmlformats.org/officeDocument/2006/relationships/image" Target="NULL" TargetMode="Externa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9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EFD2-782A-42D7-9EE1-D7305D15F96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59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9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E342-FBBA-4BE3-BBCB-A884742803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文本占位符 1025"/>
          <p:cNvSpPr>
            <a:spLocks noGrp="1"/>
          </p:cNvSpPr>
          <p:nvPr>
            <p:ph type="body"/>
          </p:nvPr>
        </p:nvSpPr>
        <p:spPr>
          <a:xfrm>
            <a:off x="381050" y="981075"/>
            <a:ext cx="11450540" cy="5105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2097245" name="图片 10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2702" y="406400"/>
            <a:ext cx="10435995" cy="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6" name="图片 1028" descr="光盘4副本">
            <a:hlinkClick r:id="" action="ppaction://hlinkshowjump?jump=previousslide" tooltip="上一页"/>
          </p:cNvPr>
          <p:cNvPicPr>
            <a:picLocks noChangeAspect="1"/>
          </p:cNvPicPr>
          <p:nvPr/>
        </p:nvPicPr>
        <p:blipFill>
          <a:blip r:embed="rId17"/>
          <a:srcRect l="2524" t="3365" r="89323" b="85904"/>
          <a:stretch>
            <a:fillRect/>
          </a:stretch>
        </p:blipFill>
        <p:spPr>
          <a:xfrm>
            <a:off x="9230926" y="6561139"/>
            <a:ext cx="273086" cy="26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7" name="图片 1029" descr="光盘4副本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/>
          <a:srcRect l="2524" t="3365" r="89323" b="85904"/>
          <a:stretch>
            <a:fillRect/>
          </a:stretch>
        </p:blipFill>
        <p:spPr>
          <a:xfrm>
            <a:off x="9230926" y="6561139"/>
            <a:ext cx="273086" cy="26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8" name="图片 1030" descr="首页按钮副本">
            <a:hlinkClick r:id="" action="ppaction://noaction"/>
          </p:cNvPr>
          <p:cNvPicPr>
            <a:picLocks noChangeAspect="1"/>
          </p:cNvPicPr>
          <p:nvPr/>
        </p:nvPicPr>
        <p:blipFill>
          <a:blip r:embed="rId18"/>
          <a:srcRect l="13994" t="11151" r="18367" b="8633"/>
          <a:stretch>
            <a:fillRect/>
          </a:stretch>
        </p:blipFill>
        <p:spPr>
          <a:xfrm>
            <a:off x="9635792" y="6565900"/>
            <a:ext cx="279436" cy="26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249" name="图片 1031" descr="光盘4副本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/>
          <a:srcRect l="10703" t="3159" r="80630" b="85698"/>
          <a:stretch>
            <a:fillRect/>
          </a:stretch>
        </p:blipFill>
        <p:spPr>
          <a:xfrm>
            <a:off x="10056534" y="6564313"/>
            <a:ext cx="288963" cy="27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16" name="矩形 1032"/>
          <p:cNvSpPr/>
          <p:nvPr/>
        </p:nvSpPr>
        <p:spPr>
          <a:xfrm>
            <a:off x="766863" y="6416675"/>
            <a:ext cx="755748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fld id="{9A0DB2DC-4C9A-4742-B13C-FB6460FD3503}" type="slidenum"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方正小标宋简体" panose="03000509000000000000" charset="-122"/>
              </a:rPr>
              <a:t>‹#›</a:t>
            </a:fld>
            <a:endParaRPr lang="zh-CN" altLang="en-US" sz="1400" b="1" dirty="0">
              <a:solidFill>
                <a:srgbClr val="000000"/>
              </a:solidFill>
              <a:latin typeface="宋体" panose="02010600030101010101" pitchFamily="2" charset="-122"/>
              <a:ea typeface="方正小标宋简体" panose="03000509000000000000" charset="-122"/>
            </a:endParaRPr>
          </a:p>
        </p:txBody>
      </p:sp>
      <p:sp>
        <p:nvSpPr>
          <p:cNvPr id="1048817" name="文本框 1033"/>
          <p:cNvSpPr txBox="1"/>
          <p:nvPr/>
        </p:nvSpPr>
        <p:spPr>
          <a:xfrm>
            <a:off x="227043" y="39688"/>
            <a:ext cx="5112415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1800" b="1" dirty="0">
                <a:latin typeface="宋体" panose="02010600030101010101" pitchFamily="2" charset="-122"/>
                <a:ea typeface="方正小标宋简体" panose="03000509000000000000" charset="-122"/>
              </a:rPr>
              <a:t>高考一轮总复习 </a:t>
            </a:r>
            <a:endParaRPr lang="zh-CN" altLang="en-US" sz="1800" b="1">
              <a:latin typeface="宋体" panose="02010600030101010101" pitchFamily="2" charset="-122"/>
              <a:ea typeface="方正小标宋简体" panose="03000509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2800" b="1" i="0" u="none" kern="1200" baseline="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0" lvl="0" indent="622300" algn="just" defTabSz="903605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None/>
        <a:tabLst>
          <a:tab pos="5561330" algn="l"/>
        </a:tabLst>
        <a:defRPr sz="22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1184275" lvl="1" indent="-28575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592580" lvl="2" indent="-22860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2000250" lvl="3" indent="-22860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408555" lvl="4" indent="-22860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just" defTabSz="903605" eaLnBrk="1" fontAlgn="base" latinLnBrk="0" hangingPunct="1">
        <a:lnSpc>
          <a:spcPct val="145000"/>
        </a:lnSpc>
        <a:spcBef>
          <a:spcPct val="0"/>
        </a:spcBef>
        <a:spcAft>
          <a:spcPct val="0"/>
        </a:spcAft>
        <a:buFont typeface="Wingdings" panose="05000000000000000000" pitchFamily="2" charset="2"/>
        <a:buNone/>
        <a:tabLst>
          <a:tab pos="5561330" algn="l"/>
        </a:tabLst>
        <a:defRPr sz="2400" b="1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9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610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A8F9-FADE-4B10-AC0A-BC8ADBBCEC2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6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6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AAB8-E116-4272-8395-53EC3892BF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62" name="图片 1073743875" descr="学科网 zxxk.com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任意多边形 6"/>
          <p:cNvSpPr/>
          <p:nvPr/>
        </p:nvSpPr>
        <p:spPr>
          <a:xfrm>
            <a:off x="-12836" y="-8171"/>
            <a:ext cx="12217674" cy="1041121"/>
          </a:xfrm>
          <a:custGeom>
            <a:avLst/>
            <a:gdLst/>
            <a:ahLst/>
            <a:cxnLst>
              <a:cxn ang="0">
                <a:pos x="12565" y="3083"/>
              </a:cxn>
              <a:cxn ang="0">
                <a:pos x="5323237" y="0"/>
              </a:cxn>
              <a:cxn ang="0">
                <a:pos x="9159654" y="565738"/>
              </a:cxn>
              <a:cxn ang="0">
                <a:pos x="12074660" y="84784"/>
              </a:cxn>
              <a:cxn ang="0">
                <a:pos x="12087225" y="328344"/>
              </a:cxn>
              <a:cxn ang="0">
                <a:pos x="9008878" y="676728"/>
              </a:cxn>
              <a:cxn ang="0">
                <a:pos x="3116041" y="309846"/>
              </a:cxn>
              <a:cxn ang="0">
                <a:pos x="0" y="1011238"/>
              </a:cxn>
              <a:cxn ang="0">
                <a:pos x="12565" y="3083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96"/>
                </a:srgbClr>
              </a:gs>
              <a:gs pos="100000">
                <a:srgbClr val="00EEFB">
                  <a:alpha val="54900"/>
                </a:srgbClr>
              </a:gs>
            </a:gsLst>
            <a:lin ang="5400000" scaled="1"/>
          </a:gradFill>
          <a:ln w="9525">
            <a:noFill/>
          </a:ln>
        </p:spPr>
        <p:txBody>
          <a:bodyPr/>
          <a:lstStyle/>
          <a:p>
            <a:endParaRPr lang="zh-CN" altLang="en-US" sz="1820"/>
          </a:p>
        </p:txBody>
      </p:sp>
      <p:sp>
        <p:nvSpPr>
          <p:cNvPr id="1048577" name="任意多边形 7"/>
          <p:cNvSpPr/>
          <p:nvPr/>
        </p:nvSpPr>
        <p:spPr bwMode="auto">
          <a:xfrm>
            <a:off x="5840864" y="-8172"/>
            <a:ext cx="6351137" cy="63905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EB7">
                  <a:alpha val="45097"/>
                </a:srgbClr>
              </a:gs>
              <a:gs pos="79999">
                <a:srgbClr val="009BE5">
                  <a:alpha val="32862"/>
                </a:srgbClr>
              </a:gs>
              <a:gs pos="100000">
                <a:srgbClr val="009BE5">
                  <a:alpha val="29803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 marL="0" marR="0" lvl="0" indent="0" algn="l" defTabSz="9245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2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8" name="标题占位符 8"/>
          <p:cNvSpPr>
            <a:spLocks noGrp="1"/>
          </p:cNvSpPr>
          <p:nvPr>
            <p:ph type="title"/>
          </p:nvPr>
        </p:nvSpPr>
        <p:spPr>
          <a:xfrm>
            <a:off x="609761" y="704433"/>
            <a:ext cx="10972479" cy="114409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9" name="文本占位符 29"/>
          <p:cNvSpPr>
            <a:spLocks noGrp="1"/>
          </p:cNvSpPr>
          <p:nvPr>
            <p:ph type="body" idx="5"/>
          </p:nvPr>
        </p:nvSpPr>
        <p:spPr>
          <a:xfrm>
            <a:off x="609761" y="1935147"/>
            <a:ext cx="10972479" cy="43900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0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356236"/>
            <a:ext cx="2845014" cy="36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/>
          <a:lstStyle>
            <a:lvl1pPr>
              <a:buFontTx/>
              <a:buNone/>
              <a:defRPr sz="1215">
                <a:solidFill>
                  <a:srgbClr val="045C75"/>
                </a:solidFill>
              </a:defRPr>
            </a:lvl1pPr>
          </a:lstStyle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581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5867" y="6356236"/>
            <a:ext cx="4470507" cy="36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/>
          <a:lstStyle>
            <a:lvl1pPr>
              <a:buFontTx/>
              <a:buNone/>
              <a:defRPr sz="1215">
                <a:solidFill>
                  <a:srgbClr val="045C75"/>
                </a:solidFill>
              </a:defRPr>
            </a:lvl1pPr>
          </a:lstStyle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48582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66508" y="6356236"/>
            <a:ext cx="1015733" cy="36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/>
          <a:lstStyle>
            <a:lvl1pPr algn="r">
              <a:defRPr sz="1215">
                <a:solidFill>
                  <a:srgbClr val="045C75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20" name="组合 1"/>
          <p:cNvGrpSpPr/>
          <p:nvPr/>
        </p:nvGrpSpPr>
        <p:grpSpPr>
          <a:xfrm>
            <a:off x="-25674" y="202667"/>
            <a:ext cx="12241744" cy="648863"/>
            <a:chOff x="-19045" y="216550"/>
            <a:chExt cx="9180548" cy="649224"/>
          </a:xfrm>
        </p:grpSpPr>
        <p:grpSp>
          <p:nvGrpSpPr>
            <p:cNvPr id="21" name="任意多边形 11"/>
            <p:cNvGrpSpPr/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2097152" name="任意多边形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48583" name="Rectangle 12"/>
              <p:cNvSpPr/>
              <p:nvPr/>
            </p:nvSpPr>
            <p:spPr>
              <a:xfrm rot="-180000" flipH="1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en-US" altLang="zh-CN" sz="182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" name="任意多边形 12"/>
            <p:cNvGrpSpPr/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2097153" name="任意多边形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48584" name="Rectangle 15"/>
              <p:cNvSpPr/>
              <p:nvPr/>
            </p:nvSpPr>
            <p:spPr>
              <a:xfrm rot="-180000" flipH="1">
                <a:off x="-21714" y="495979"/>
                <a:ext cx="0" cy="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en-US" altLang="zh-CN" sz="182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097154" name="图片 1073743875" descr="学科网 zxxk.com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47247" y="375916"/>
            <a:ext cx="9628" cy="980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SzTx/>
        <a:defRPr sz="5055" kern="1200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462280"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924560"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386205"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848485" algn="l" rtl="0" eaLnBrk="0" fontAlgn="base" hangingPunct="0">
        <a:spcBef>
          <a:spcPct val="0"/>
        </a:spcBef>
        <a:spcAft>
          <a:spcPct val="0"/>
        </a:spcAft>
        <a:buSzTx/>
        <a:defRPr sz="5055">
          <a:solidFill>
            <a:srgbClr val="04617B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76225" indent="-27622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30" kern="1200">
          <a:solidFill>
            <a:srgbClr val="000000"/>
          </a:solidFill>
          <a:latin typeface="+mn-lt"/>
          <a:ea typeface="+mn-ea"/>
          <a:cs typeface="+mn-cs"/>
        </a:defRPr>
      </a:lvl1pPr>
      <a:lvl2pPr marL="647065" indent="-248920" algn="l" rtl="0" eaLnBrk="0" fontAlgn="base" hangingPunct="0">
        <a:spcBef>
          <a:spcPct val="20000"/>
        </a:spcBef>
        <a:spcAft>
          <a:spcPct val="0"/>
        </a:spcAft>
        <a:buClr>
          <a:srgbClr val="0F6FC6"/>
        </a:buClr>
        <a:buSzPct val="85000"/>
        <a:buFont typeface="Wingdings 2" panose="05020102010507070707" pitchFamily="18" charset="2"/>
        <a:buChar char=""/>
        <a:defRPr sz="2425" kern="1200">
          <a:solidFill>
            <a:srgbClr val="000000"/>
          </a:solidFill>
          <a:latin typeface="+mn-lt"/>
          <a:ea typeface="+mn-ea"/>
          <a:cs typeface="+mn-cs"/>
        </a:defRPr>
      </a:lvl2pPr>
      <a:lvl3pPr marL="924560" indent="-248920" algn="l" rtl="0" eaLnBrk="0" fontAlgn="base" hangingPunct="0">
        <a:spcBef>
          <a:spcPct val="20000"/>
        </a:spcBef>
        <a:spcAft>
          <a:spcPct val="0"/>
        </a:spcAft>
        <a:buClr>
          <a:srgbClr val="009DD9"/>
        </a:buClr>
        <a:buSzPct val="70000"/>
        <a:buFont typeface="Wingdings 2" panose="05020102010507070707" pitchFamily="18" charset="2"/>
        <a:buChar char=""/>
        <a:defRPr sz="2125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21209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20" kern="1200">
          <a:solidFill>
            <a:srgbClr val="000000"/>
          </a:solidFill>
          <a:latin typeface="+mn-lt"/>
          <a:ea typeface="+mn-ea"/>
          <a:cs typeface="+mn-cs"/>
        </a:defRPr>
      </a:lvl4pPr>
      <a:lvl5pPr marL="1478280" indent="-21209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20" kern="1200">
          <a:solidFill>
            <a:srgbClr val="000000"/>
          </a:solidFill>
          <a:latin typeface="+mn-lt"/>
          <a:ea typeface="+mn-ea"/>
          <a:cs typeface="+mn-cs"/>
        </a:defRPr>
      </a:lvl5pPr>
      <a:lvl6pPr marL="1756410" indent="-21272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20" kern="1200">
          <a:solidFill>
            <a:schemeClr val="tx1"/>
          </a:solidFill>
          <a:latin typeface="+mn-lt"/>
          <a:ea typeface="+mn-ea"/>
          <a:cs typeface="+mn-cs"/>
        </a:defRPr>
      </a:lvl6pPr>
      <a:lvl7pPr marL="1941195" indent="-18478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1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18055" indent="-184785" algn="l" rtl="0" eaLnBrk="1" latinLnBrk="0" hangingPunct="1">
        <a:spcBef>
          <a:spcPct val="20000"/>
        </a:spcBef>
        <a:buClr>
          <a:schemeClr val="tx2"/>
        </a:buClr>
        <a:buChar char="•"/>
        <a:defRPr kumimoji="0" sz="1615" kern="1200">
          <a:solidFill>
            <a:schemeClr val="tx1"/>
          </a:solidFill>
          <a:latin typeface="+mn-lt"/>
          <a:ea typeface="+mn-ea"/>
          <a:cs typeface="+mn-cs"/>
        </a:defRPr>
      </a:lvl8pPr>
      <a:lvl9pPr marL="2495550" indent="-18478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1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2456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2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62280" indent="0" algn="l" defTabSz="92456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2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24560" indent="0" algn="l" defTabSz="92456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2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86205" indent="0" algn="l" defTabSz="92456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2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48485" indent="0" algn="l" defTabSz="92456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2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10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730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34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96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5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75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104875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75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Layout" Target="../slideLayouts/slideLayout32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296" y="-157397"/>
            <a:ext cx="12445039" cy="70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85" name="矩形 7"/>
          <p:cNvSpPr/>
          <p:nvPr/>
        </p:nvSpPr>
        <p:spPr>
          <a:xfrm>
            <a:off x="1042443" y="167857"/>
            <a:ext cx="10195560" cy="1289304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4560" fontAlgn="base">
              <a:spcBef>
                <a:spcPct val="0"/>
              </a:spcBef>
              <a:spcAft>
                <a:spcPct val="0"/>
              </a:spcAft>
            </a:pPr>
            <a:endParaRPr lang="zh-CN" altLang="en-US" sz="100">
              <a:solidFill>
                <a:prstClr val="white"/>
              </a:solidFill>
              <a:latin typeface="Constantia" panose="02030602050306030303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048586" name="文本框 2"/>
          <p:cNvSpPr txBox="1"/>
          <p:nvPr/>
        </p:nvSpPr>
        <p:spPr>
          <a:xfrm>
            <a:off x="416588" y="167857"/>
            <a:ext cx="11598628" cy="772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4560" fontAlgn="base">
              <a:lnSpc>
                <a:spcPts val="105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/>
              <a:t>     </a:t>
            </a:r>
            <a:r>
              <a:rPr lang="zh-CN" altLang="zh-CN" sz="88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精耕细作 行</a:t>
            </a:r>
            <a:r>
              <a:rPr lang="zh-CN" altLang="zh-CN" sz="8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稳致</a:t>
            </a:r>
            <a:r>
              <a:rPr lang="zh-CN" altLang="zh-CN" sz="88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</a:t>
            </a:r>
            <a:endParaRPr lang="en-US" altLang="zh-CN" sz="60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24560" fontAlgn="base">
              <a:lnSpc>
                <a:spcPts val="1056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 smtClean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           </a:t>
            </a:r>
            <a:endParaRPr lang="en-US" altLang="zh-CN" sz="5400" b="1" dirty="0" smtClean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rial" panose="020B0604020202020204"/>
            </a:endParaRPr>
          </a:p>
          <a:p>
            <a:pPr defTabSz="924560" fontAlgn="base">
              <a:lnSpc>
                <a:spcPts val="105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 </a:t>
            </a:r>
            <a:r>
              <a:rPr lang="en-US" altLang="zh-CN" sz="4400" b="1" dirty="0" smtClean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          </a:t>
            </a:r>
            <a:endParaRPr lang="en-US" altLang="zh-CN" sz="4400" b="1" dirty="0" smtClean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rial" panose="020B0604020202020204"/>
            </a:endParaRPr>
          </a:p>
          <a:p>
            <a:pPr defTabSz="924560" fontAlgn="base">
              <a:lnSpc>
                <a:spcPts val="1056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66FF66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 </a:t>
            </a:r>
            <a:r>
              <a:rPr lang="en-US" altLang="zh-CN" sz="4400" b="1" dirty="0" smtClean="0">
                <a:solidFill>
                  <a:srgbClr val="66FF66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     </a:t>
            </a:r>
            <a:r>
              <a:rPr lang="en-US" altLang="zh-CN" sz="4400" b="1" dirty="0" smtClean="0">
                <a:solidFill>
                  <a:srgbClr val="66FF66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——</a:t>
            </a:r>
            <a:r>
              <a:rPr lang="en-US" altLang="zh-CN" sz="36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2025</a:t>
            </a:r>
            <a:r>
              <a:rPr lang="zh-CN" altLang="en-US" sz="36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届高</a:t>
            </a:r>
            <a:r>
              <a:rPr lang="zh-CN" altLang="en-US" sz="3600" b="1" dirty="0" smtClean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三语文一</a:t>
            </a:r>
            <a:r>
              <a:rPr lang="zh-CN" altLang="en-US" sz="36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</a:rPr>
              <a:t>轮复习计划及实施策略</a:t>
            </a:r>
          </a:p>
          <a:p>
            <a:pPr defTabSz="924560" fontAlgn="base">
              <a:lnSpc>
                <a:spcPts val="1056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5460" b="1" spc="-404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方正粗楷简体" panose="02000000000000000000" charset="-122"/>
            </a:endParaRPr>
          </a:p>
          <a:p>
            <a:pPr defTabSz="924560" fontAlgn="base">
              <a:spcBef>
                <a:spcPct val="0"/>
              </a:spcBef>
              <a:spcAft>
                <a:spcPct val="0"/>
              </a:spcAft>
            </a:pPr>
            <a:endParaRPr lang="zh-CN" altLang="en-US" sz="5460" b="1" spc="-404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方正粗楷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highlight>
                  <a:srgbClr val="FFFF00"/>
                </a:highlight>
                <a:sym typeface="+mn-ea"/>
              </a:rPr>
              <a:t>            3</a:t>
            </a:r>
            <a:r>
              <a:rPr lang="en-US" altLang="zh-CN" b="1" dirty="0">
                <a:highlight>
                  <a:srgbClr val="FFFF00"/>
                </a:highlight>
                <a:sym typeface="+mn-ea"/>
              </a:rPr>
              <a:t>.</a:t>
            </a:r>
            <a:r>
              <a:rPr lang="zh-CN" altLang="en-US" b="1" dirty="0">
                <a:highlight>
                  <a:srgbClr val="FFFF00"/>
                </a:highlight>
                <a:sym typeface="+mn-ea"/>
              </a:rPr>
              <a:t>明确我们的学情</a:t>
            </a:r>
            <a:r>
              <a:rPr lang="zh-CN" altLang="en-US" b="1" dirty="0" smtClean="0">
                <a:highlight>
                  <a:srgbClr val="FFFF00"/>
                </a:highlight>
                <a:sym typeface="+mn-ea"/>
              </a:rPr>
              <a:t>怎么样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b="1" dirty="0" smtClean="0"/>
              <a:t>（</a:t>
            </a:r>
            <a:r>
              <a:rPr lang="zh-CN" altLang="en-US" b="1" dirty="0" smtClean="0"/>
              <a:t>二</a:t>
            </a:r>
            <a:r>
              <a:rPr lang="zh-CN" altLang="zh-CN" b="1" dirty="0" smtClean="0"/>
              <a:t>）</a:t>
            </a:r>
            <a:r>
              <a:rPr lang="zh-CN" altLang="zh-CN" b="1" dirty="0"/>
              <a:t>老师层面</a:t>
            </a:r>
            <a:endParaRPr lang="zh-CN" altLang="zh-CN" dirty="0"/>
          </a:p>
          <a:p>
            <a:r>
              <a:rPr lang="en-US" altLang="zh-CN" sz="3600" b="1" dirty="0"/>
              <a:t>1.</a:t>
            </a:r>
            <a:r>
              <a:rPr lang="zh-CN" altLang="zh-CN" sz="3600" b="1" dirty="0"/>
              <a:t>因为级部制定的考核方案仅关注目标生双上线人数，导致关注重点全部在边缘生，</a:t>
            </a:r>
            <a:r>
              <a:rPr lang="zh-CN" altLang="zh-CN" sz="3600" b="1" dirty="0">
                <a:solidFill>
                  <a:srgbClr val="FF0000"/>
                </a:solidFill>
              </a:rPr>
              <a:t>忽视了对优生的关注</a:t>
            </a:r>
            <a:r>
              <a:rPr lang="zh-CN" altLang="zh-CN" sz="3600" b="1" dirty="0"/>
              <a:t>，优生没有考出理想的成绩，语文没有大面积上线；</a:t>
            </a:r>
            <a:endParaRPr lang="zh-CN" altLang="zh-CN" sz="3600" dirty="0"/>
          </a:p>
          <a:p>
            <a:r>
              <a:rPr lang="en-US" altLang="zh-CN" sz="3600" b="1" dirty="0"/>
              <a:t>2.</a:t>
            </a:r>
            <a:r>
              <a:rPr lang="zh-CN" altLang="zh-CN" sz="3600" b="1" dirty="0"/>
              <a:t>备考过程中，对常考考点</a:t>
            </a:r>
            <a:r>
              <a:rPr lang="zh-CN" altLang="zh-CN" sz="3600" b="1" dirty="0">
                <a:solidFill>
                  <a:srgbClr val="FF0000"/>
                </a:solidFill>
              </a:rPr>
              <a:t>没有练深练透</a:t>
            </a:r>
            <a:r>
              <a:rPr lang="zh-CN" altLang="zh-CN" sz="3600" b="1" dirty="0"/>
              <a:t>；</a:t>
            </a:r>
            <a:endParaRPr lang="zh-CN" altLang="zh-CN" sz="3600" dirty="0"/>
          </a:p>
          <a:p>
            <a:r>
              <a:rPr lang="en-US" altLang="zh-CN" sz="3600" b="1" dirty="0"/>
              <a:t>3.</a:t>
            </a:r>
            <a:r>
              <a:rPr lang="zh-CN" altLang="zh-CN" sz="3600" b="1" dirty="0"/>
              <a:t>没有认识到教材在备考过程中跟高考题的显性或隐性的关联作用，</a:t>
            </a:r>
            <a:r>
              <a:rPr lang="zh-CN" altLang="zh-CN" sz="3600" b="1" dirty="0">
                <a:solidFill>
                  <a:srgbClr val="FF0000"/>
                </a:solidFill>
              </a:rPr>
              <a:t>忽视了对教材的</a:t>
            </a:r>
            <a:r>
              <a:rPr lang="zh-CN" altLang="zh-CN" sz="3600" b="1" dirty="0" smtClean="0">
                <a:solidFill>
                  <a:srgbClr val="FF0000"/>
                </a:solidFill>
              </a:rPr>
              <a:t>挖掘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4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明确一轮复习总体目标：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/>
              <a:t>1.</a:t>
            </a:r>
            <a:r>
              <a:rPr lang="zh-CN" altLang="zh-CN" sz="3600" b="1" dirty="0"/>
              <a:t>在一轮复习中，</a:t>
            </a:r>
            <a:r>
              <a:rPr lang="zh-CN" altLang="zh-CN" sz="3600" b="1" dirty="0">
                <a:solidFill>
                  <a:srgbClr val="FF0000"/>
                </a:solidFill>
              </a:rPr>
              <a:t>紧扣教材，夯实基础</a:t>
            </a:r>
            <a:r>
              <a:rPr lang="zh-CN" altLang="zh-CN" sz="3600" b="1" dirty="0"/>
              <a:t>。以教材为主梳理归纳，构建起系统化的知识网络，课本和考点复习要全面、细致，知识点讲解和挖掘要彻底，不能让学生留下知识盲点；</a:t>
            </a:r>
            <a:r>
              <a:rPr lang="zh-CN" altLang="zh-CN" sz="3600" dirty="0"/>
              <a:t/>
            </a:r>
            <a:br>
              <a:rPr lang="zh-CN" altLang="zh-CN" sz="3600" dirty="0"/>
            </a:br>
            <a:r>
              <a:rPr lang="en-US" altLang="zh-CN" sz="3600" b="1" dirty="0"/>
              <a:t>2.</a:t>
            </a:r>
            <a:r>
              <a:rPr lang="zh-CN" altLang="zh-CN" sz="3600" b="1" dirty="0">
                <a:solidFill>
                  <a:srgbClr val="FF0000"/>
                </a:solidFill>
              </a:rPr>
              <a:t>注重思维训练</a:t>
            </a:r>
            <a:r>
              <a:rPr lang="zh-CN" altLang="zh-CN" sz="3600" b="1" dirty="0"/>
              <a:t>，培养学生的审题能力，强化学生的得分意识， 掌握基本答题规律，形成规范答题的意识；</a:t>
            </a:r>
            <a:r>
              <a:rPr lang="zh-CN" altLang="zh-CN" sz="3600" dirty="0"/>
              <a:t/>
            </a:r>
            <a:br>
              <a:rPr lang="zh-CN" altLang="zh-CN" sz="3600" dirty="0"/>
            </a:br>
            <a:r>
              <a:rPr lang="en-US" altLang="zh-CN" sz="3600" b="1" dirty="0"/>
              <a:t>3.</a:t>
            </a:r>
            <a:r>
              <a:rPr lang="zh-CN" altLang="zh-CN" sz="3600" b="1" dirty="0">
                <a:solidFill>
                  <a:srgbClr val="FF0000"/>
                </a:solidFill>
              </a:rPr>
              <a:t>加强写作训练</a:t>
            </a:r>
            <a:r>
              <a:rPr lang="zh-CN" altLang="zh-CN" sz="3600" b="1" dirty="0"/>
              <a:t>，有计划地引导学生积累写作</a:t>
            </a:r>
            <a:r>
              <a:rPr lang="zh-CN" altLang="zh-CN" sz="3600" b="1" dirty="0" smtClean="0"/>
              <a:t>素材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27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95" y="3142615"/>
            <a:ext cx="5450205" cy="3715385"/>
          </a:xfrm>
          <a:prstGeom prst="rect">
            <a:avLst/>
          </a:prstGeom>
        </p:spPr>
      </p:pic>
      <p:sp>
        <p:nvSpPr>
          <p:cNvPr id="1048652" name="六边形 3"/>
          <p:cNvSpPr/>
          <p:nvPr/>
        </p:nvSpPr>
        <p:spPr>
          <a:xfrm>
            <a:off x="1199456" y="2437901"/>
            <a:ext cx="1054023" cy="936104"/>
          </a:xfrm>
          <a:prstGeom prst="hexagon">
            <a:avLst/>
          </a:prstGeom>
          <a:solidFill>
            <a:srgbClr val="60A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/>
              <a:t>二</a:t>
            </a:r>
          </a:p>
        </p:txBody>
      </p:sp>
      <p:sp>
        <p:nvSpPr>
          <p:cNvPr id="1048653" name="文本框 1"/>
          <p:cNvSpPr txBox="1"/>
          <p:nvPr/>
        </p:nvSpPr>
        <p:spPr>
          <a:xfrm>
            <a:off x="2495600" y="2492896"/>
            <a:ext cx="8784976" cy="7372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42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精细打算，定</a:t>
            </a:r>
            <a:r>
              <a:rPr lang="zh-CN" altLang="en-US" sz="4200" b="1" spc="3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复习规划</a:t>
            </a:r>
            <a:endParaRPr lang="zh-CN" altLang="en-US" sz="4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标题 1"/>
          <p:cNvSpPr>
            <a:spLocks noGrp="1"/>
          </p:cNvSpPr>
          <p:nvPr>
            <p:ph type="title"/>
          </p:nvPr>
        </p:nvSpPr>
        <p:spPr>
          <a:xfrm>
            <a:off x="115351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              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一轮复习</a:t>
            </a:r>
            <a:r>
              <a:rPr lang="zh-CN" altLang="en-US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总体规划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48657" name="内容占位符 2"/>
          <p:cNvSpPr>
            <a:spLocks noGrp="1"/>
          </p:cNvSpPr>
          <p:nvPr>
            <p:ph idx="1"/>
          </p:nvPr>
        </p:nvSpPr>
        <p:spPr>
          <a:xfrm>
            <a:off x="425669" y="1690688"/>
            <a:ext cx="11319641" cy="376418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zh-CN" altLang="zh-CN" sz="4000" b="1" dirty="0"/>
              <a:t>（一）第一阶段：</a:t>
            </a:r>
            <a:r>
              <a:rPr lang="zh-CN" altLang="zh-CN" sz="4000" b="1" dirty="0">
                <a:solidFill>
                  <a:srgbClr val="FF0000"/>
                </a:solidFill>
              </a:rPr>
              <a:t>教材复习</a:t>
            </a:r>
            <a:r>
              <a:rPr lang="zh-CN" altLang="zh-CN" sz="4000" b="1" dirty="0"/>
              <a:t>（</a:t>
            </a:r>
            <a:r>
              <a:rPr lang="en-US" altLang="zh-CN" sz="4000" b="1" dirty="0"/>
              <a:t>2024</a:t>
            </a:r>
            <a:r>
              <a:rPr lang="zh-CN" altLang="zh-CN" sz="4000" b="1" dirty="0"/>
              <a:t>年</a:t>
            </a:r>
            <a:r>
              <a:rPr lang="en-US" altLang="zh-CN" sz="4000" b="1" dirty="0"/>
              <a:t>11</a:t>
            </a:r>
            <a:r>
              <a:rPr lang="zh-CN" altLang="zh-CN" sz="4000" b="1" dirty="0"/>
              <a:t>月完成）</a:t>
            </a:r>
            <a:endParaRPr lang="zh-CN" altLang="zh-CN" sz="4000" dirty="0"/>
          </a:p>
          <a:p>
            <a:r>
              <a:rPr lang="zh-CN" altLang="zh-CN" sz="4000" b="1" dirty="0"/>
              <a:t>复习梳理课本知识，回扣教材，以课本里的古诗文为重点，以</a:t>
            </a:r>
            <a:r>
              <a:rPr lang="zh-CN" altLang="zh-CN" sz="4400" b="1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学案导学</a:t>
            </a:r>
            <a:r>
              <a:rPr lang="zh-CN" altLang="zh-CN" sz="4000" b="1" dirty="0"/>
              <a:t>复习并进行基础检测。</a:t>
            </a:r>
            <a:endParaRPr lang="zh-CN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                        教材复习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8419" y="1198983"/>
            <a:ext cx="10515600" cy="4486275"/>
          </a:xfrm>
        </p:spPr>
        <p:txBody>
          <a:bodyPr/>
          <a:lstStyle/>
          <a:p>
            <a:endParaRPr lang="en-US" altLang="zh-CN" sz="4400" b="1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</a:rPr>
              <a:t>重视</a:t>
            </a:r>
            <a:r>
              <a:rPr lang="zh-CN" altLang="zh-CN" b="1" dirty="0">
                <a:solidFill>
                  <a:srgbClr val="FF0000"/>
                </a:solidFill>
              </a:rPr>
              <a:t>基础知识的梳理与整合</a:t>
            </a:r>
            <a:r>
              <a:rPr lang="zh-CN" altLang="zh-CN" b="1" dirty="0"/>
              <a:t>。高考考查内容中的核心价值、学科素养、关键能力、必备知识和高考试题的考点，都分散在语文教材中，教材的学习和复习一定注重基础知识的梳理与整合，如词语、文学文体常识、名句名篇、文言实词和虚词、 特殊的文言句式等。经典文言文，做到会翻译，熟练背诵默写。古诗文六十篇和其它基础知识印刷成《必备知识随身记》每生一本，利用零星时间随带随记，逐篇过关背诵翻译和默写，落实易错字词</a:t>
            </a:r>
            <a:r>
              <a:rPr lang="zh-CN" altLang="zh-CN" b="1" dirty="0" smtClean="0"/>
              <a:t>。</a:t>
            </a:r>
            <a:r>
              <a:rPr lang="zh-CN" altLang="zh-CN" b="1" dirty="0">
                <a:solidFill>
                  <a:srgbClr val="FF0000"/>
                </a:solidFill>
              </a:rPr>
              <a:t>在复习古诗文的过程中穿插有关文言文专题的</a:t>
            </a:r>
            <a:r>
              <a:rPr lang="zh-CN" altLang="zh-CN" b="1" dirty="0" smtClean="0">
                <a:solidFill>
                  <a:srgbClr val="FF0000"/>
                </a:solidFill>
              </a:rPr>
              <a:t>复习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5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             </a:t>
            </a:r>
            <a:r>
              <a:rPr lang="zh-CN" altLang="en-US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教材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复习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古诗文复习学案</a:t>
            </a:r>
            <a:r>
              <a:rPr lang="zh-CN" altLang="zh-CN" b="1" dirty="0"/>
              <a:t>：</a:t>
            </a:r>
            <a:endParaRPr lang="zh-CN" altLang="zh-CN" dirty="0"/>
          </a:p>
          <a:p>
            <a:r>
              <a:rPr lang="zh-CN" altLang="zh-CN" b="1" dirty="0"/>
              <a:t>学案主体：</a:t>
            </a:r>
            <a:r>
              <a:rPr lang="en-US" altLang="zh-CN" b="1" dirty="0"/>
              <a:t>1.</a:t>
            </a:r>
            <a:r>
              <a:rPr lang="zh-CN" altLang="zh-CN" b="1" dirty="0"/>
              <a:t>挖空</a:t>
            </a:r>
            <a:r>
              <a:rPr lang="zh-CN" altLang="zh-CN" b="1" dirty="0" smtClean="0"/>
              <a:t>解释</a:t>
            </a:r>
            <a:r>
              <a:rPr lang="zh-CN" altLang="en-US" b="1" dirty="0" smtClean="0"/>
              <a:t>；</a:t>
            </a:r>
            <a:endParaRPr lang="en-US" altLang="zh-CN" b="1" dirty="0" smtClean="0"/>
          </a:p>
          <a:p>
            <a:r>
              <a:rPr lang="en-US" altLang="zh-CN" b="1" dirty="0" smtClean="0"/>
              <a:t>2</a:t>
            </a:r>
            <a:r>
              <a:rPr lang="en-US" altLang="zh-CN" b="1" dirty="0"/>
              <a:t>.</a:t>
            </a:r>
            <a:r>
              <a:rPr lang="zh-CN" altLang="zh-CN" b="1" dirty="0"/>
              <a:t>重点梳理：通假</a:t>
            </a:r>
            <a:r>
              <a:rPr lang="zh-CN" altLang="zh-CN" b="1" dirty="0" smtClean="0"/>
              <a:t>字</a:t>
            </a:r>
            <a:r>
              <a:rPr lang="zh-CN" altLang="en-US" b="1" dirty="0"/>
              <a:t>、</a:t>
            </a:r>
            <a:r>
              <a:rPr lang="zh-CN" altLang="zh-CN" b="1" dirty="0" smtClean="0"/>
              <a:t> </a:t>
            </a:r>
            <a:r>
              <a:rPr lang="zh-CN" altLang="zh-CN" b="1" dirty="0"/>
              <a:t>古今异义</a:t>
            </a:r>
            <a:r>
              <a:rPr lang="zh-CN" altLang="zh-CN" b="1" dirty="0" smtClean="0"/>
              <a:t>词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 </a:t>
            </a:r>
            <a:r>
              <a:rPr lang="zh-CN" altLang="zh-CN" b="1" dirty="0"/>
              <a:t>一词多</a:t>
            </a:r>
            <a:r>
              <a:rPr lang="zh-CN" altLang="zh-CN" b="1" dirty="0" smtClean="0"/>
              <a:t>义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 </a:t>
            </a:r>
            <a:r>
              <a:rPr lang="zh-CN" altLang="zh-CN" b="1" dirty="0"/>
              <a:t>词类</a:t>
            </a:r>
            <a:r>
              <a:rPr lang="zh-CN" altLang="zh-CN" b="1" dirty="0" smtClean="0"/>
              <a:t>活用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 </a:t>
            </a:r>
            <a:r>
              <a:rPr lang="zh-CN" altLang="zh-CN" b="1" dirty="0"/>
              <a:t>特殊</a:t>
            </a:r>
            <a:r>
              <a:rPr lang="zh-CN" altLang="zh-CN" b="1" dirty="0" smtClean="0"/>
              <a:t>句式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 </a:t>
            </a:r>
            <a:r>
              <a:rPr lang="zh-CN" altLang="zh-CN" b="1" dirty="0"/>
              <a:t>常识</a:t>
            </a:r>
            <a:r>
              <a:rPr lang="zh-CN" altLang="zh-CN" b="1" dirty="0" smtClean="0"/>
              <a:t>梳理</a:t>
            </a:r>
            <a:r>
              <a:rPr lang="zh-CN" altLang="en-US" b="1" dirty="0" smtClean="0"/>
              <a:t>；</a:t>
            </a:r>
            <a:r>
              <a:rPr lang="zh-CN" altLang="en-US" b="1" dirty="0"/>
              <a:t>文本内容和写作特色的梳理 </a:t>
            </a:r>
            <a:r>
              <a:rPr lang="zh-CN" altLang="en-US" b="1" dirty="0" smtClean="0"/>
              <a:t>；</a:t>
            </a:r>
            <a:endParaRPr lang="en-US" altLang="zh-CN" b="1" dirty="0" smtClean="0"/>
          </a:p>
          <a:p>
            <a:r>
              <a:rPr lang="en-US" altLang="zh-CN" b="1" dirty="0" smtClean="0"/>
              <a:t>3</a:t>
            </a:r>
            <a:r>
              <a:rPr lang="en-US" altLang="zh-CN" b="1" dirty="0"/>
              <a:t>.</a:t>
            </a:r>
            <a:r>
              <a:rPr lang="zh-CN" altLang="zh-CN" b="1" dirty="0"/>
              <a:t>考点巩固 ：情景名句</a:t>
            </a:r>
            <a:r>
              <a:rPr lang="zh-CN" altLang="zh-CN" b="1" dirty="0" smtClean="0"/>
              <a:t>默写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 </a:t>
            </a:r>
            <a:r>
              <a:rPr lang="zh-CN" altLang="zh-CN" b="1" dirty="0"/>
              <a:t>翻译重点句子 </a:t>
            </a:r>
            <a:r>
              <a:rPr lang="zh-CN" altLang="en-US" b="1" dirty="0" smtClean="0"/>
              <a:t>、 </a:t>
            </a:r>
            <a:r>
              <a:rPr lang="zh-CN" altLang="zh-CN" b="1" dirty="0" smtClean="0"/>
              <a:t>课外</a:t>
            </a:r>
            <a:r>
              <a:rPr lang="zh-CN" altLang="zh-CN" b="1" dirty="0"/>
              <a:t>语段</a:t>
            </a:r>
            <a:r>
              <a:rPr lang="zh-CN" altLang="zh-CN" b="1" dirty="0" smtClean="0"/>
              <a:t>训练</a:t>
            </a:r>
            <a:r>
              <a:rPr lang="zh-CN" altLang="en-US" b="1" dirty="0" smtClean="0"/>
              <a:t>；</a:t>
            </a:r>
            <a:endParaRPr lang="en-US" altLang="zh-CN" b="1" dirty="0" smtClean="0"/>
          </a:p>
          <a:p>
            <a:r>
              <a:rPr lang="en-US" altLang="zh-CN" b="1" dirty="0" smtClean="0"/>
              <a:t>4</a:t>
            </a:r>
            <a:r>
              <a:rPr lang="en-US" altLang="zh-CN" b="1" dirty="0"/>
              <a:t>.</a:t>
            </a:r>
            <a:r>
              <a:rPr lang="zh-CN" altLang="zh-CN" b="1" dirty="0"/>
              <a:t>文言文微专题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14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4900" b="1" dirty="0">
                <a:solidFill>
                  <a:srgbClr val="FF0000"/>
                </a:solidFill>
                <a:highlight>
                  <a:srgbClr val="FFFF00"/>
                </a:highlight>
              </a:rPr>
              <a:t>第二阶段 专题复习阶段</a:t>
            </a:r>
            <a:r>
              <a:rPr lang="zh-CN" altLang="zh-CN" b="1" dirty="0"/>
              <a:t>（</a:t>
            </a:r>
            <a:r>
              <a:rPr lang="en-US" altLang="zh-CN" b="1" dirty="0"/>
              <a:t>2024</a:t>
            </a:r>
            <a:r>
              <a:rPr lang="zh-CN" altLang="zh-CN" b="1" dirty="0"/>
              <a:t>年</a:t>
            </a:r>
            <a:r>
              <a:rPr lang="en-US" altLang="zh-CN" b="1" dirty="0"/>
              <a:t>12</a:t>
            </a:r>
            <a:r>
              <a:rPr lang="zh-CN" altLang="zh-CN" b="1" dirty="0"/>
              <a:t>月—</a:t>
            </a:r>
            <a:r>
              <a:rPr lang="en-US" altLang="zh-CN" b="1" dirty="0"/>
              <a:t>2025</a:t>
            </a:r>
            <a:r>
              <a:rPr lang="zh-CN" altLang="zh-CN" b="1" dirty="0"/>
              <a:t>年</a:t>
            </a:r>
            <a:r>
              <a:rPr lang="en-US" altLang="zh-CN" b="1" dirty="0"/>
              <a:t>4</a:t>
            </a:r>
            <a:r>
              <a:rPr lang="zh-CN" altLang="zh-CN" b="1" dirty="0"/>
              <a:t>月）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</a:rPr>
              <a:t>建立教材内容与考点、考题之间的联系。</a:t>
            </a:r>
            <a:r>
              <a:rPr lang="zh-CN" altLang="zh-CN" b="1" dirty="0"/>
              <a:t>复习过程中根据教材内容和考点要求，链接高考，适当安排迁移性训练。在复习过程中将任务群与考点相融合，注意教材内容与考点的关联。每课通过“教考衔接，拓展运用”板块来训练。</a:t>
            </a:r>
            <a:endParaRPr lang="zh-CN" altLang="zh-CN" dirty="0"/>
          </a:p>
          <a:p>
            <a:r>
              <a:rPr lang="zh-CN" altLang="zh-CN" b="1" dirty="0"/>
              <a:t>设置复习专题，</a:t>
            </a:r>
            <a:r>
              <a:rPr lang="zh-CN" altLang="zh-CN" b="1" dirty="0">
                <a:solidFill>
                  <a:srgbClr val="FF0000"/>
                </a:solidFill>
              </a:rPr>
              <a:t>借助近三年高考典型例题</a:t>
            </a:r>
            <a:r>
              <a:rPr lang="zh-CN" altLang="zh-CN" b="1" dirty="0"/>
              <a:t>，让学生明白每一专题的考查内容、考查形式、考查难度、考查频率等。加强学生不同文体阅读能力、速读和细读能力的培养。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89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altLang="zh-CN" b="1" dirty="0" smtClean="0"/>
              <a:t>                 </a:t>
            </a:r>
            <a:r>
              <a:rPr lang="zh-CN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专题复习阶段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332" y="1086928"/>
            <a:ext cx="11352362" cy="5090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000" b="1" dirty="0" smtClean="0"/>
              <a:t>   </a:t>
            </a:r>
            <a:r>
              <a:rPr lang="zh-CN" altLang="zh-CN" sz="2400" b="1" dirty="0"/>
              <a:t>复习过程中要落实基础，注重能力，强化语文素养的提升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1</a:t>
            </a:r>
            <a:r>
              <a:rPr lang="zh-CN" altLang="zh-CN" sz="2400" b="1" dirty="0"/>
              <a:t>、按专题复习的文言文，穿插在教材复习阶段中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2</a:t>
            </a:r>
            <a:r>
              <a:rPr lang="zh-CN" altLang="zh-CN" sz="2400" b="1" dirty="0"/>
              <a:t>、</a:t>
            </a:r>
            <a:r>
              <a:rPr lang="zh-CN" altLang="zh-CN" sz="2400" b="1" dirty="0">
                <a:solidFill>
                  <a:srgbClr val="FF0000"/>
                </a:solidFill>
              </a:rPr>
              <a:t>现代文</a:t>
            </a:r>
            <a:r>
              <a:rPr lang="zh-CN" altLang="zh-CN" sz="2000" b="1" dirty="0">
                <a:solidFill>
                  <a:srgbClr val="FF0000"/>
                </a:solidFill>
              </a:rPr>
              <a:t>复习</a:t>
            </a:r>
            <a:r>
              <a:rPr lang="zh-CN" altLang="zh-CN" sz="2400" b="1" dirty="0">
                <a:solidFill>
                  <a:srgbClr val="FF0000"/>
                </a:solidFill>
              </a:rPr>
              <a:t>，分专题进行，阅读所需知识紧扣教材，补充阅读素材和练习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3</a:t>
            </a:r>
            <a:r>
              <a:rPr lang="zh-CN" altLang="zh-CN" sz="2400" b="1" dirty="0"/>
              <a:t>、语言运用题型注重常规题型和创新题目的专题训练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4</a:t>
            </a:r>
            <a:r>
              <a:rPr lang="zh-CN" altLang="zh-CN" sz="2400" b="1" dirty="0"/>
              <a:t>、语言运用中的小知识点、素材的积累、作文、名句名篇渗透到整个复习过程中</a:t>
            </a:r>
            <a:r>
              <a:rPr lang="zh-CN" altLang="zh-CN" sz="2400" b="1" dirty="0" smtClean="0"/>
              <a:t>。</a:t>
            </a:r>
            <a:r>
              <a:rPr lang="en-US" altLang="zh-CN" sz="2400" b="1" dirty="0" smtClean="0"/>
              <a:t>5</a:t>
            </a:r>
            <a:r>
              <a:rPr lang="zh-CN" altLang="zh-CN" sz="2400" b="1" dirty="0"/>
              <a:t>、</a:t>
            </a:r>
            <a:r>
              <a:rPr lang="zh-CN" altLang="zh-CN" sz="2400" b="1" dirty="0">
                <a:solidFill>
                  <a:srgbClr val="FF0000"/>
                </a:solidFill>
              </a:rPr>
              <a:t>精编学案</a:t>
            </a:r>
            <a:r>
              <a:rPr lang="zh-CN" altLang="zh-CN" sz="2400" b="1" dirty="0" smtClean="0"/>
              <a:t>。主</a:t>
            </a:r>
            <a:r>
              <a:rPr lang="zh-CN" altLang="zh-CN" sz="2400" b="1" dirty="0"/>
              <a:t>备人提前发给老师，进行集备，有主备人二次修改后印刷。教师根据说课、集体备课研讨要求，结合个人教学的班级学生层次特点，进行二次备课：对集体备课的教案、课件进行适度调整，确定个人的上课教案、课件。要求全面掌握必备知识，关键能力训练到位，重点难点把握准确，教学方法选择和过程设计恰当，弹性设计符合学生实际的作业</a:t>
            </a:r>
            <a:r>
              <a:rPr lang="en-US" altLang="zh-CN" sz="2400" b="1" dirty="0"/>
              <a:t>,</a:t>
            </a:r>
            <a:r>
              <a:rPr lang="zh-CN" altLang="zh-CN" sz="2400" b="1" dirty="0"/>
              <a:t>注意分层教学中活动设计的区别、探索问题深度的区别、例题及作业难度的区别，做到课堂设计和作业设计都能分层教学</a:t>
            </a:r>
            <a:r>
              <a:rPr lang="zh-CN" altLang="zh-CN" sz="2400" b="1" dirty="0" smtClean="0"/>
              <a:t>。</a:t>
            </a:r>
            <a:endParaRPr lang="en-US" altLang="zh-CN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专题</a:t>
            </a:r>
            <a:r>
              <a:rPr lang="zh-CN" altLang="zh-CN" sz="2400" b="1" dirty="0">
                <a:solidFill>
                  <a:srgbClr val="FF0000"/>
                </a:solidFill>
              </a:rPr>
              <a:t>复习学案：学案主体部分：</a:t>
            </a:r>
            <a:r>
              <a:rPr lang="en-US" altLang="zh-CN" sz="2400" b="1" dirty="0">
                <a:solidFill>
                  <a:srgbClr val="FF0000"/>
                </a:solidFill>
              </a:rPr>
              <a:t>1.</a:t>
            </a:r>
            <a:r>
              <a:rPr lang="zh-CN" altLang="zh-CN" sz="2400" b="1" dirty="0">
                <a:solidFill>
                  <a:srgbClr val="FF0000"/>
                </a:solidFill>
              </a:rPr>
              <a:t>高考考题 </a:t>
            </a:r>
            <a:r>
              <a:rPr lang="en-US" altLang="zh-CN" sz="2400" b="1" dirty="0">
                <a:solidFill>
                  <a:srgbClr val="FF0000"/>
                </a:solidFill>
              </a:rPr>
              <a:t>2.</a:t>
            </a:r>
            <a:r>
              <a:rPr lang="zh-CN" altLang="zh-CN" sz="2400" b="1" dirty="0">
                <a:solidFill>
                  <a:srgbClr val="FF0000"/>
                </a:solidFill>
              </a:rPr>
              <a:t>专题体系</a:t>
            </a:r>
            <a:r>
              <a:rPr lang="en-US" altLang="zh-CN" sz="2400" b="1" dirty="0">
                <a:solidFill>
                  <a:srgbClr val="FF0000"/>
                </a:solidFill>
              </a:rPr>
              <a:t>3.</a:t>
            </a:r>
            <a:r>
              <a:rPr lang="zh-CN" altLang="zh-CN" sz="2400" b="1" dirty="0">
                <a:solidFill>
                  <a:srgbClr val="FF0000"/>
                </a:solidFill>
              </a:rPr>
              <a:t>必备知识：教材融通</a:t>
            </a:r>
            <a:r>
              <a:rPr lang="en-US" altLang="zh-CN" sz="2400" b="1" dirty="0">
                <a:solidFill>
                  <a:srgbClr val="FF0000"/>
                </a:solidFill>
              </a:rPr>
              <a:t>4.</a:t>
            </a:r>
            <a:r>
              <a:rPr lang="zh-CN" altLang="zh-CN" sz="2400" b="1" dirty="0">
                <a:solidFill>
                  <a:srgbClr val="FF0000"/>
                </a:solidFill>
              </a:rPr>
              <a:t>考点突破：典题剖析 对点训练</a:t>
            </a:r>
            <a:r>
              <a:rPr lang="en-US" altLang="zh-CN" sz="2400" b="1" dirty="0">
                <a:solidFill>
                  <a:srgbClr val="FF0000"/>
                </a:solidFill>
              </a:rPr>
              <a:t>5.</a:t>
            </a:r>
            <a:r>
              <a:rPr lang="zh-CN" altLang="zh-CN" sz="2400" b="1" dirty="0">
                <a:solidFill>
                  <a:srgbClr val="FF0000"/>
                </a:solidFill>
              </a:rPr>
              <a:t>专题综练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                </a:t>
            </a:r>
            <a:r>
              <a:rPr lang="zh-CN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作文训练专题 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zh-CN" altLang="zh-CN" sz="2400" b="1" dirty="0" smtClean="0"/>
              <a:t>分析</a:t>
            </a:r>
            <a:r>
              <a:rPr lang="zh-CN" altLang="zh-CN" sz="2400" b="1" dirty="0"/>
              <a:t>存在问题，确定讲评目标——病文分析，对症下药——方法指导，二次修改——优秀范例赏析</a:t>
            </a:r>
            <a:endParaRPr lang="zh-CN" altLang="zh-CN" sz="2400" dirty="0"/>
          </a:p>
          <a:p>
            <a:r>
              <a:rPr lang="zh-CN" altLang="zh-CN" sz="2400" b="1" dirty="0"/>
              <a:t>优化作文训练思路：</a:t>
            </a:r>
            <a:endParaRPr lang="zh-CN" altLang="zh-CN" sz="2400" dirty="0"/>
          </a:p>
          <a:p>
            <a:r>
              <a:rPr lang="en-US" altLang="zh-CN" sz="2400" b="1" dirty="0"/>
              <a:t>1</a:t>
            </a:r>
            <a:r>
              <a:rPr lang="zh-CN" altLang="zh-CN" sz="2400" b="1" dirty="0"/>
              <a:t>、两周一次大作文，突出写作主题；中间周，不同材料作文审题训练，语段写作训练。</a:t>
            </a:r>
            <a:endParaRPr lang="zh-CN" altLang="zh-CN" sz="2400" dirty="0"/>
          </a:p>
          <a:p>
            <a:r>
              <a:rPr lang="en-US" altLang="zh-CN" sz="2400" b="1" dirty="0"/>
              <a:t>2</a:t>
            </a:r>
            <a:r>
              <a:rPr lang="zh-CN" altLang="zh-CN" sz="2400" b="1" dirty="0"/>
              <a:t>、限时训练。模拟考场写作，每次训练一个话题。</a:t>
            </a:r>
            <a:endParaRPr lang="zh-CN" altLang="zh-CN" sz="2400" dirty="0"/>
          </a:p>
          <a:p>
            <a:r>
              <a:rPr lang="en-US" altLang="zh-CN" sz="2400" b="1" dirty="0"/>
              <a:t>3</a:t>
            </a:r>
            <a:r>
              <a:rPr lang="zh-CN" altLang="zh-CN" sz="2400" b="1" dirty="0"/>
              <a:t>、精讲点评。根据批阅情况，形成讲评训练提升点，每次讲评重点训练解决一个训练点。</a:t>
            </a:r>
            <a:endParaRPr lang="zh-CN" altLang="zh-CN" sz="2400" dirty="0"/>
          </a:p>
          <a:p>
            <a:r>
              <a:rPr lang="en-US" altLang="zh-CN" sz="2400" b="1" dirty="0"/>
              <a:t>4</a:t>
            </a:r>
            <a:r>
              <a:rPr lang="zh-CN" altLang="zh-CN" sz="2400" b="1" dirty="0"/>
              <a:t>、范文借鉴。每次作文后印发范文，让学生梳理精彩题目、精彩开头、结尾、精彩论据及语段、精彩结构思路和论证方法等。</a:t>
            </a:r>
            <a:endParaRPr lang="zh-CN" altLang="zh-CN" sz="2400" dirty="0"/>
          </a:p>
          <a:p>
            <a:r>
              <a:rPr lang="en-US" altLang="zh-CN" sz="2400" b="1" dirty="0"/>
              <a:t>5</a:t>
            </a:r>
            <a:r>
              <a:rPr lang="zh-CN" altLang="zh-CN" sz="2400" b="1" dirty="0"/>
              <a:t>、升格重写。作文是写出来的，作文不行的要让其重写，个别学生要改写片段。每次大作文都要有重写、修改。</a:t>
            </a:r>
            <a:endParaRPr lang="zh-CN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7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95" y="3142615"/>
            <a:ext cx="5450205" cy="3715385"/>
          </a:xfrm>
          <a:prstGeom prst="rect">
            <a:avLst/>
          </a:prstGeom>
        </p:spPr>
      </p:pic>
      <p:sp>
        <p:nvSpPr>
          <p:cNvPr id="1048606" name="文本框 2"/>
          <p:cNvSpPr txBox="1"/>
          <p:nvPr/>
        </p:nvSpPr>
        <p:spPr>
          <a:xfrm>
            <a:off x="2711624" y="2708920"/>
            <a:ext cx="8121545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lvl="1" indent="-571500">
              <a:buFont typeface="Wingdings" panose="05000000000000000000" charset="0"/>
              <a:buChar char="Ø"/>
            </a:pPr>
            <a:r>
              <a:rPr lang="zh-CN" altLang="en-US" sz="44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精致管理，定具体做法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07" name="六边形 3"/>
          <p:cNvSpPr/>
          <p:nvPr/>
        </p:nvSpPr>
        <p:spPr>
          <a:xfrm>
            <a:off x="1352793" y="2625043"/>
            <a:ext cx="1054023" cy="936104"/>
          </a:xfrm>
          <a:prstGeom prst="hexagon">
            <a:avLst/>
          </a:prstGeom>
          <a:solidFill>
            <a:srgbClr val="60A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/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37796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"/>
          <p:cNvSpPr txBox="1"/>
          <p:nvPr>
            <p:custDataLst>
              <p:tags r:id="rId1"/>
            </p:custDataLst>
          </p:nvPr>
        </p:nvSpPr>
        <p:spPr>
          <a:xfrm>
            <a:off x="715993" y="310551"/>
            <a:ext cx="10343072" cy="5960853"/>
          </a:xfrm>
          <a:prstGeom prst="rect">
            <a:avLst/>
          </a:prstGeom>
          <a:blipFill>
            <a:blip r:embed="rId3"/>
          </a:blipFill>
        </p:spPr>
        <p:txBody>
          <a:bodyPr wrap="none" rtlCol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6000" b="1" i="0" u="none" strike="noStrike" kern="1200" cap="none" spc="30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汉仪颜楷简" panose="00020600040101010101" charset="-122"/>
              <a:ea typeface="汉仪颜楷简" panose="00020600040101010101" charset="-122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6000" b="1" spc="300" dirty="0">
              <a:solidFill>
                <a:srgbClr val="FF0000"/>
              </a:solidFill>
              <a:latin typeface="汉仪颜楷简" panose="00020600040101010101" charset="-122"/>
              <a:ea typeface="汉仪颜楷简" panose="00020600040101010101" charset="-122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颜楷简" panose="00020600040101010101" charset="-122"/>
                <a:ea typeface="汉仪颜楷简" panose="00020600040101010101" charset="-122"/>
                <a:cs typeface="+mn-cs"/>
              </a:rPr>
              <a:t>目录</a:t>
            </a:r>
            <a:endParaRPr kumimoji="0" lang="zh-CN" altLang="en-US" sz="60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571500" lvl="1" indent="-571500">
              <a:buFont typeface="Wingdings" panose="05000000000000000000" charset="0"/>
              <a:buChar char="Ø"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一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. </a:t>
            </a:r>
            <a:r>
              <a:rPr lang="zh-CN" altLang="en-US" sz="40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精准研究，定复习方向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5715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二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. </a:t>
            </a:r>
            <a:r>
              <a:rPr lang="zh-CN" altLang="en-US" sz="40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精细打算，定</a:t>
            </a: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复习规划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5715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zh-CN" altLang="en-US" sz="40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三</a:t>
            </a:r>
            <a:r>
              <a:rPr lang="en-US" altLang="zh-CN" sz="40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. </a:t>
            </a:r>
            <a:r>
              <a:rPr lang="zh-CN" altLang="en-US" sz="40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精致管理，定具体做法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marL="5715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</a:pP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                     </a:t>
            </a:r>
            <a:r>
              <a:rPr lang="zh-CN" altLang="zh-CN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策略</a:t>
            </a:r>
            <a:r>
              <a:rPr lang="zh-CN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和措施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25" y="1345722"/>
            <a:ext cx="11343735" cy="55122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8000" b="1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zh-CN" altLang="zh-CN" sz="8000" b="1" dirty="0" smtClean="0">
                <a:solidFill>
                  <a:srgbClr val="FF0000"/>
                </a:solidFill>
              </a:rPr>
              <a:t>（</a:t>
            </a:r>
            <a:r>
              <a:rPr lang="zh-CN" altLang="zh-CN" sz="8000" b="1" dirty="0">
                <a:solidFill>
                  <a:srgbClr val="FF0000"/>
                </a:solidFill>
              </a:rPr>
              <a:t>一）强化集备和教研，精准施教</a:t>
            </a:r>
            <a:endParaRPr lang="zh-CN" altLang="zh-CN" sz="8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zh-CN" sz="9600" b="1" dirty="0">
                <a:solidFill>
                  <a:srgbClr val="FF0000"/>
                </a:solidFill>
              </a:rPr>
              <a:t>一周两次的集备和教研课扎实推进</a:t>
            </a:r>
            <a:r>
              <a:rPr lang="zh-CN" altLang="zh-CN" sz="9600" b="1" dirty="0"/>
              <a:t>。集备包括周计划的确定，每节课复习思路和重点，复习的策略，所用材料和学案的编写和试题的命制，学情和教情的商讨等。</a:t>
            </a:r>
            <a:endParaRPr lang="zh-CN" altLang="zh-CN" sz="9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zh-CN" altLang="zh-CN" sz="9600" b="1" dirty="0"/>
              <a:t>考点商讨、专题训练材料的选定。</a:t>
            </a:r>
            <a:endParaRPr lang="zh-CN" altLang="zh-CN" sz="9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zh-CN" altLang="zh-CN" sz="9600" b="1" dirty="0"/>
              <a:t>高考趋势、方向。从考点出发，选择材料，精心设计教学内容。</a:t>
            </a:r>
            <a:endParaRPr lang="zh-CN" altLang="zh-CN" sz="9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zh-CN" altLang="zh-CN" sz="9600" b="1" dirty="0">
                <a:solidFill>
                  <a:srgbClr val="FF0000"/>
                </a:solidFill>
              </a:rPr>
              <a:t>上周教情会商</a:t>
            </a:r>
            <a:r>
              <a:rPr lang="zh-CN" altLang="zh-CN" sz="9600" b="1" dirty="0"/>
              <a:t>，要形成学科阶段性问题清单，要分析形成问题的教学原因。</a:t>
            </a:r>
            <a:endParaRPr lang="zh-CN" altLang="zh-CN" sz="96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zh-CN" altLang="zh-CN" sz="9600" b="1" dirty="0">
                <a:solidFill>
                  <a:srgbClr val="FF0000"/>
                </a:solidFill>
              </a:rPr>
              <a:t>商讨学情</a:t>
            </a:r>
            <a:r>
              <a:rPr lang="zh-CN" altLang="zh-CN" sz="9600" b="1" dirty="0"/>
              <a:t>，日清周结月回顾的内容指导，提高定期回顾的效果，分析学生问题形成的原因。</a:t>
            </a:r>
            <a:endParaRPr lang="zh-CN" altLang="zh-CN" sz="96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zh-CN" sz="9600" b="1" dirty="0"/>
              <a:t>命题和练习</a:t>
            </a:r>
            <a:endParaRPr lang="zh-CN" altLang="zh-CN" sz="9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zh-CN" sz="9600" b="1" dirty="0">
                <a:solidFill>
                  <a:srgbClr val="FF0000"/>
                </a:solidFill>
              </a:rPr>
              <a:t>所用材料，考题考点筛选，试题试做，烂题删掉，保证质量</a:t>
            </a:r>
            <a:r>
              <a:rPr lang="zh-CN" altLang="zh-CN" sz="9600" b="1" dirty="0"/>
              <a:t>。</a:t>
            </a:r>
            <a:endParaRPr lang="zh-CN" altLang="zh-CN" sz="9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9600" b="1" dirty="0"/>
              <a:t>1.</a:t>
            </a:r>
            <a:r>
              <a:rPr lang="zh-CN" altLang="zh-CN" sz="9600" b="1" dirty="0"/>
              <a:t>方向性。符合课标的导向和真题考点题型。</a:t>
            </a:r>
            <a:endParaRPr lang="zh-CN" altLang="zh-CN" sz="9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9600" b="1" dirty="0"/>
              <a:t>2.</a:t>
            </a:r>
            <a:r>
              <a:rPr lang="zh-CN" altLang="zh-CN" sz="9600" b="1" dirty="0"/>
              <a:t>针对性。重点与难点，加大典型题型的练习。</a:t>
            </a:r>
            <a:endParaRPr lang="zh-CN" altLang="zh-CN" sz="9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9600" b="1" dirty="0"/>
              <a:t>3.</a:t>
            </a:r>
            <a:r>
              <a:rPr lang="zh-CN" altLang="zh-CN" sz="9600" b="1" dirty="0"/>
              <a:t>典型性。易错题、易混题，难度适中。</a:t>
            </a:r>
            <a:endParaRPr lang="zh-CN" altLang="zh-CN" sz="9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9600" b="1" dirty="0"/>
              <a:t>4.</a:t>
            </a:r>
            <a:r>
              <a:rPr lang="zh-CN" altLang="zh-CN" sz="9600" b="1" dirty="0"/>
              <a:t>基础性。注意融入教材基础知识，以强基固本，考教衔接。所考所练必所学。考练后抓反思，反思回原点，纠错抓补偿，纠错考。</a:t>
            </a:r>
            <a:endParaRPr lang="zh-CN" altLang="zh-CN" sz="9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                      </a:t>
            </a:r>
            <a:r>
              <a:rPr lang="zh-CN" altLang="zh-CN" b="1" dirty="0" smtClean="0">
                <a:solidFill>
                  <a:srgbClr val="FF0000"/>
                </a:solidFill>
                <a:highlight>
                  <a:srgbClr val="FFFF00"/>
                </a:highlight>
              </a:rPr>
              <a:t>策略</a:t>
            </a:r>
            <a:r>
              <a:rPr lang="zh-CN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和措施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2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zh-CN" altLang="zh-CN" sz="2200" b="1" dirty="0" smtClean="0">
                <a:solidFill>
                  <a:srgbClr val="FF0000"/>
                </a:solidFill>
              </a:rPr>
              <a:t>（</a:t>
            </a:r>
            <a:r>
              <a:rPr lang="zh-CN" altLang="zh-CN" sz="2200" b="1" dirty="0">
                <a:solidFill>
                  <a:srgbClr val="FF0000"/>
                </a:solidFill>
              </a:rPr>
              <a:t>二）学生学习习惯规范化</a:t>
            </a:r>
            <a:endParaRPr lang="zh-CN" altLang="zh-CN" sz="22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zh-CN" sz="2400" b="1" dirty="0"/>
              <a:t>抓听课状态；提示改进不良复习行为，提示勤做笔记；检查落实复习效果，黑板检查、听写训练，检查知识点的掌握情况。针对考试中出现的问题，进行规范答题指导，正确使用答题技巧、规范答题习惯，包括答题位置，答题框架，字的大小，写字速度，不求漂亮，但求工整</a:t>
            </a:r>
            <a:r>
              <a:rPr lang="zh-CN" altLang="zh-CN" sz="2400" b="1" dirty="0" smtClean="0"/>
              <a:t>。</a:t>
            </a:r>
            <a:r>
              <a:rPr lang="zh-CN" altLang="en-US" sz="2400" b="1" dirty="0" smtClean="0"/>
              <a:t>最后是错题集的整理。</a:t>
            </a:r>
            <a:endParaRPr lang="zh-CN" altLang="zh-CN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400" b="1" dirty="0" smtClean="0"/>
              <a:t>                                    </a:t>
            </a:r>
            <a:r>
              <a:rPr lang="zh-CN" altLang="zh-CN" sz="2400" b="1" dirty="0" smtClean="0"/>
              <a:t>（</a:t>
            </a:r>
            <a:r>
              <a:rPr lang="zh-CN" altLang="zh-CN" sz="2400" b="1" dirty="0"/>
              <a:t>三）</a:t>
            </a:r>
            <a:r>
              <a:rPr lang="zh-CN" altLang="zh-CN" sz="2400" b="1" dirty="0">
                <a:solidFill>
                  <a:srgbClr val="FF0000"/>
                </a:solidFill>
              </a:rPr>
              <a:t>狠抓边缘生工作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zh-CN" sz="2400" b="1" dirty="0"/>
              <a:t>①逐一进行交流、谈话，找出学生的薄弱环节，任课教师有针对性地对学生进行辅导。</a:t>
            </a:r>
            <a:endParaRPr lang="zh-CN" altLang="zh-CN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zh-CN" sz="2400" b="1" dirty="0"/>
              <a:t>②将边缘生名单写到教案本上，课堂上多提问，勤关注。</a:t>
            </a:r>
            <a:r>
              <a:rPr lang="zh-CN" altLang="zh-CN" sz="2400" b="1" dirty="0">
                <a:solidFill>
                  <a:srgbClr val="FF0000"/>
                </a:solidFill>
              </a:rPr>
              <a:t>建立边缘生成绩轨迹表和弱点档案表</a:t>
            </a:r>
            <a:r>
              <a:rPr lang="zh-CN" altLang="zh-CN" sz="2400" b="1" dirty="0"/>
              <a:t>。</a:t>
            </a:r>
            <a:endParaRPr lang="zh-CN" altLang="zh-CN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zh-CN" sz="2400" b="1" dirty="0"/>
              <a:t>③边缘生作业面批面改，做到有的放矢。</a:t>
            </a:r>
            <a:endParaRPr lang="zh-CN" altLang="zh-CN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zh-CN" sz="2400" b="1" dirty="0"/>
              <a:t>④每次考试结束后，仔细分析边缘生试卷中存在的问题，针对问题制定整改措施。</a:t>
            </a:r>
            <a:endParaRPr lang="zh-CN" altLang="zh-CN" sz="2400" dirty="0"/>
          </a:p>
          <a:p>
            <a:pPr>
              <a:spcBef>
                <a:spcPts val="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25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                        </a:t>
            </a:r>
            <a:r>
              <a:rPr lang="zh-CN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策略和措施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502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</a:rPr>
              <a:t>四）考练组织和讲评</a:t>
            </a:r>
            <a:endParaRPr lang="zh-CN" altLang="zh-CN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zh-CN" sz="2200" b="1" dirty="0">
                <a:solidFill>
                  <a:srgbClr val="FF0000"/>
                </a:solidFill>
              </a:rPr>
              <a:t>做好考试的命题、审题、阅卷、分析讲评、考后总结与思想疏导工作</a:t>
            </a:r>
            <a:r>
              <a:rPr lang="zh-CN" altLang="zh-CN" sz="2200" b="1" dirty="0"/>
              <a:t>。我们一般在一模前采用两周一小考，一月一大考的形式组织考试。考试类型有巩固基础、专题训练、限时训练、综合训练，四者有机结合穿插进行。考点要有计划的分配到每次的考练中。隔一段时间进行一次原题考或二次过关考。特别关注边缘生的面批面改，做好个体化工作。这样进一步巩固基础知识、基本技能、基本方法，强化知识间的内在联系，重在培养学生的阅读、思维、分析、审题等能力，强化知识与能力的迁移整合，以适应高考的要求。</a:t>
            </a:r>
            <a:endParaRPr lang="zh-CN" altLang="zh-CN" sz="2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200" b="1" dirty="0" smtClean="0">
                <a:solidFill>
                  <a:srgbClr val="FF0000"/>
                </a:solidFill>
              </a:rPr>
              <a:t>   </a:t>
            </a:r>
            <a:r>
              <a:rPr lang="zh-CN" altLang="zh-CN" sz="2200" b="1" dirty="0" smtClean="0">
                <a:solidFill>
                  <a:srgbClr val="FF0000"/>
                </a:solidFill>
              </a:rPr>
              <a:t>习题</a:t>
            </a:r>
            <a:r>
              <a:rPr lang="zh-CN" altLang="zh-CN" sz="2200" b="1" dirty="0">
                <a:solidFill>
                  <a:srgbClr val="FF0000"/>
                </a:solidFill>
              </a:rPr>
              <a:t>讲评课（包括试卷讲评）</a:t>
            </a:r>
            <a:endParaRPr lang="zh-CN" altLang="zh-CN" sz="22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zh-CN" sz="2200" b="1" dirty="0"/>
              <a:t>学生全批或抽批边缘生，</a:t>
            </a:r>
            <a:r>
              <a:rPr lang="zh-CN" altLang="zh-CN" sz="2200" b="1" dirty="0">
                <a:solidFill>
                  <a:srgbClr val="FF0000"/>
                </a:solidFill>
              </a:rPr>
              <a:t>掌握学生在做题过程中存在的问题</a:t>
            </a:r>
            <a:r>
              <a:rPr lang="zh-CN" altLang="zh-CN" sz="2200" b="1" dirty="0"/>
              <a:t>。讲课时的流程：①展示讲评目标，下发答案，学生自查自纠；②正答率反映出的集中错题，小组合作探究；③学生展示，对于共性问题，教师重点讲解；④总结答题规律和答题技巧，并做好拓展训练。</a:t>
            </a:r>
            <a:endParaRPr lang="zh-CN" altLang="zh-CN" sz="2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9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8366" y="247859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          </a:t>
            </a:r>
            <a:r>
              <a:rPr lang="zh-CN" alt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附录 复习计划配档表</a:t>
            </a:r>
          </a:p>
        </p:txBody>
      </p:sp>
    </p:spTree>
    <p:extLst>
      <p:ext uri="{BB962C8B-B14F-4D97-AF65-F5344CB8AC3E}">
        <p14:creationId xmlns:p14="http://schemas.microsoft.com/office/powerpoint/2010/main" val="18427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内容占位符 7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30175" y="229235"/>
          <a:ext cx="11844655" cy="6871970"/>
        </p:xfrm>
        <a:graphic>
          <a:graphicData uri="http://schemas.openxmlformats.org/drawingml/2006/table">
            <a:tbl>
              <a:tblPr firstRow="1" firstCol="1" bandRow="1"/>
              <a:tblGrid>
                <a:gridCol w="1711960"/>
                <a:gridCol w="2995336"/>
                <a:gridCol w="2945724"/>
                <a:gridCol w="2562225"/>
                <a:gridCol w="1629410"/>
              </a:tblGrid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时间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古诗文复习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考试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作文专题</a:t>
                      </a:r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语用专题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8.20-9.1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必修上下册诗歌、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《劝学》《师说》</a:t>
                      </a:r>
                      <a:endParaRPr lang="en-US" altLang="zh-CN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《赤壁赋》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2000" b="1" kern="1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文言文断句专题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学校收心考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奥运热点</a:t>
                      </a:r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人物素材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0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第一周</a:t>
                      </a:r>
                      <a:r>
                        <a:rPr lang="en-US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9.2-9.8</a:t>
                      </a:r>
                      <a:endParaRPr lang="zh-CN" sz="20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《登泰山记》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lang="zh-CN" altLang="en-US" sz="2000" b="1" kern="100" dirty="0">
                          <a:effectLst/>
                          <a:highlight>
                            <a:srgbClr val="FF00FF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潍坊开学考试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时政热点</a:t>
                      </a:r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人物素材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穿插病句专练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第二周</a:t>
                      </a:r>
                      <a:r>
                        <a:rPr lang="en-US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9.9-9.15</a:t>
                      </a:r>
                      <a:endParaRPr lang="zh-CN" sz="20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侍坐</a:t>
                      </a:r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《谏太宗十思疏》《答司马谏议书》</a:t>
                      </a:r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</a:p>
                    <a:p>
                      <a:pPr algn="l"/>
                      <a:r>
                        <a:rPr lang="en-US" altLang="zh-CN" sz="2000" b="1" kern="1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2000" b="1" kern="1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文言文说理艺术专题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周测（文言文检测）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作文序列之审题</a:t>
                      </a:r>
                      <a:endParaRPr lang="en-US" altLang="zh-CN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人文主题</a:t>
                      </a:r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人物素材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穿插病句专练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第三周</a:t>
                      </a:r>
                      <a:r>
                        <a:rPr lang="en-US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9.16-9.22</a:t>
                      </a:r>
                      <a:endParaRPr lang="zh-CN" sz="20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齐桓晋文之事》</a:t>
                      </a:r>
                      <a:endParaRPr kumimoji="0" lang="en-US" altLang="zh-CN" sz="2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《阿房宫赋》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周测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（落实作文审题）</a:t>
                      </a:r>
                      <a:endParaRPr lang="zh-CN" altLang="en-US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20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20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kumimoji="0" lang="zh-CN" altLang="en-US" sz="20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kumimoji="0" lang="zh-CN" altLang="en-US" sz="2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穿插病句专练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第四周</a:t>
                      </a:r>
                      <a:r>
                        <a:rPr lang="en-US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9.23-9.30</a:t>
                      </a:r>
                      <a:endParaRPr lang="zh-CN" sz="20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六国论</a:t>
                      </a:r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《烛之武退秦师》、</a:t>
                      </a:r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鸿门宴</a:t>
                      </a:r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 </a:t>
                      </a:r>
                    </a:p>
                    <a:p>
                      <a:pPr algn="l"/>
                      <a:r>
                        <a:rPr kumimoji="0" lang="en-US" altLang="zh-CN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文言文人物传记类专题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zh-CN" altLang="en-US" sz="2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周测（文言文检测）</a:t>
                      </a:r>
                      <a:endParaRPr kumimoji="0" lang="zh-CN" altLang="en-US" sz="20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作文序列之结构思路</a:t>
                      </a:r>
                      <a:endParaRPr lang="en-US" altLang="zh-CN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l"/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穿插病句专练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第五周</a:t>
                      </a:r>
                      <a:r>
                        <a:rPr lang="en-US" sz="20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10.2-10.7</a:t>
                      </a:r>
                      <a:endParaRPr lang="zh-CN" sz="20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《谏逐客书》</a:t>
                      </a:r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促织</a:t>
                      </a:r>
                      <a:r>
                        <a:rPr lang="en-US" altLang="zh-CN" sz="20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</a:p>
                    <a:p>
                      <a:pPr algn="l"/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文言文信息概括专题</a:t>
                      </a:r>
                      <a:endParaRPr lang="zh-CN" altLang="en-US" sz="20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zh-CN" altLang="en-US" sz="2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周测</a:t>
                      </a:r>
                      <a:r>
                        <a:rPr kumimoji="0" lang="zh-CN" altLang="en-US" sz="20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（落实作文结构思路）</a:t>
                      </a:r>
                      <a:endParaRPr kumimoji="0" lang="zh-CN" altLang="en-US" sz="20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20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20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kumimoji="0" lang="zh-CN" altLang="en-US" sz="20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lang="zh-CN" sz="20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2000" b="1" kern="100" dirty="0">
                          <a:solidFill>
                            <a:srgbClr val="7030A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病句专题总结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内容占位符 7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30175" y="193040"/>
          <a:ext cx="11873865" cy="6400165"/>
        </p:xfrm>
        <a:graphic>
          <a:graphicData uri="http://schemas.openxmlformats.org/drawingml/2006/table">
            <a:tbl>
              <a:tblPr firstRow="1" firstCol="1" bandRow="1"/>
              <a:tblGrid>
                <a:gridCol w="1337310"/>
                <a:gridCol w="1954530"/>
                <a:gridCol w="2474288"/>
                <a:gridCol w="2224077"/>
                <a:gridCol w="2061845"/>
                <a:gridCol w="1821815"/>
              </a:tblGrid>
              <a:tr h="242570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时间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古诗文复习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小说专题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考试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作文专题</a:t>
                      </a:r>
                      <a:r>
                        <a:rPr lang="en-US" alt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</a:t>
                      </a: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阅读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语用专题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7890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第六周</a:t>
                      </a:r>
                      <a:r>
                        <a:rPr lang="en-US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10.8-10.13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《</a:t>
                      </a:r>
                      <a:r>
                        <a:rPr lang="zh-CN" altLang="en-US" sz="16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贺新郎</a:t>
                      </a:r>
                      <a:r>
                        <a:rPr lang="en-US" altLang="zh-CN" sz="16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》《</a:t>
                      </a:r>
                      <a:r>
                        <a:rPr lang="zh-CN" altLang="en-US" sz="16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青玉案</a:t>
                      </a:r>
                      <a:r>
                        <a:rPr lang="en-US" altLang="zh-CN" sz="16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》</a:t>
                      </a:r>
                    </a:p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《书江西造口壁》《山居秋暝》《菩萨蛮》</a:t>
                      </a:r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《山居秋暝》</a:t>
                      </a:r>
                    </a:p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《礼运》</a:t>
                      </a:r>
                    </a:p>
                    <a:p>
                      <a:pPr algn="l"/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如何读懂小说，整体把握小说文知识</a:t>
                      </a:r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highlight>
                            <a:srgbClr val="FF00FF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联考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作文序列之主体段落</a:t>
                      </a:r>
                    </a:p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穿插压缩语段训练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第七周</a:t>
                      </a:r>
                      <a:r>
                        <a:rPr lang="en-US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10.14-10.20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《论语十二章》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小说情节、环境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周测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l"/>
                      <a:r>
                        <a:rPr lang="zh-CN" altLang="en-US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lang="zh-CN" sz="16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穿插补写句子专练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第八周</a:t>
                      </a:r>
                      <a:r>
                        <a:rPr lang="en-US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10.21-10.27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《屈原列传》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小说形象、心理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周测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作文序列之论证方法</a:t>
                      </a:r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solidFill>
                            <a:srgbClr val="00B05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句子补写专题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3115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第九周</a:t>
                      </a:r>
                      <a:r>
                        <a:rPr lang="en-US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10.28-11.3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《过秦论》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小说语言、叙事特征</a:t>
                      </a:r>
                      <a:r>
                        <a:rPr kumimoji="0" lang="en-US" altLang="zh-CN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kumimoji="0" lang="zh-CN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周测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endParaRPr lang="zh-CN" altLang="en-US" sz="1600" b="1" kern="10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l"/>
                      <a:r>
                        <a:rPr lang="zh-CN" altLang="en-US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lang="zh-CN" sz="16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穿插仿写句子专练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第十周</a:t>
                      </a:r>
                      <a:r>
                        <a:rPr lang="en-US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11.4-11.10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《伶官传序》 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小说探究及专题训练</a:t>
                      </a:r>
                      <a:r>
                        <a:rPr kumimoji="0" lang="en-US" altLang="zh-CN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kumimoji="0" lang="zh-CN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模拟一</a:t>
                      </a:r>
                      <a:endParaRPr lang="en-US" alt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（</a:t>
                      </a:r>
                      <a:r>
                        <a:rPr lang="zh-CN" altLang="en-US" sz="1600" b="1" kern="1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落实作文主体段落</a:t>
                      </a:r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）</a:t>
                      </a:r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穿插词句式变换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endParaRPr lang="zh-CN" sz="1600" b="1" kern="100">
                        <a:solidFill>
                          <a:srgbClr val="00B05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15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第十一周</a:t>
                      </a:r>
                      <a:r>
                        <a:rPr lang="en-US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11.11-11.17</a:t>
                      </a:r>
                      <a:endParaRPr lang="zh-CN" sz="16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小说选材归纳</a:t>
                      </a:r>
                      <a:endParaRPr kumimoji="0" lang="en-US" altLang="zh-CN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（乡土小说、革命小说、散文化小说、魔幻小说）</a:t>
                      </a:r>
                      <a:r>
                        <a:rPr kumimoji="0" lang="en-US" altLang="zh-CN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kumimoji="0" lang="zh-CN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模拟二</a:t>
                      </a:r>
                      <a:endParaRPr kumimoji="0" lang="en-US" altLang="zh-CN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zh-CN" sz="16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落实作文论证方法</a:t>
                      </a:r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）</a:t>
                      </a:r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/>
                      <a:endParaRPr lang="zh-CN" sz="16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穿插句式效果训练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第十二周11.18-11.24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《陈情表》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《项脊轩志》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kumimoji="0" lang="zh-CN" altLang="en-US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期中考试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endParaRPr lang="zh-CN" altLang="en-US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穿插词语效果训练</a:t>
                      </a:r>
                      <a:endParaRPr lang="zh-CN" altLang="en-US" sz="1600" b="1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表格 3"/>
          <p:cNvGraphicFramePr/>
          <p:nvPr>
            <p:custDataLst>
              <p:tags r:id="rId1"/>
            </p:custDataLst>
          </p:nvPr>
        </p:nvGraphicFramePr>
        <p:xfrm>
          <a:off x="177165" y="107950"/>
          <a:ext cx="12014835" cy="6656070"/>
        </p:xfrm>
        <a:graphic>
          <a:graphicData uri="http://schemas.openxmlformats.org/drawingml/2006/table">
            <a:tbl>
              <a:tblPr/>
              <a:tblGrid>
                <a:gridCol w="2008505"/>
                <a:gridCol w="1218565"/>
                <a:gridCol w="2524760"/>
                <a:gridCol w="2361565"/>
                <a:gridCol w="2268220"/>
                <a:gridCol w="1633220"/>
              </a:tblGrid>
              <a:tr h="46101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古诗文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散文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诗歌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信息阅读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考试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作文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语言运用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644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第十三周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11.25-12.1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《归去来兮辞》《种树郭橐驼》《石钟山记》《报任安书》</a:t>
                      </a: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zh-CN" sz="1400" b="1" dirty="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400" b="1" dirty="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周测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dirty="0">
                        <a:solidFill>
                          <a:srgbClr val="0000CC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作文序列之素材运用</a:t>
                      </a: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800" b="1" dirty="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穿插标点效果训练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第十四周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12.2-12.8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1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如何读懂散文，整体把握散文文体知识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散文思路、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模拟一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作文突出素材运用）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highlight>
                            <a:srgbClr val="00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标点符号专题</a:t>
                      </a:r>
                      <a:endParaRPr lang="zh-CN" sz="1400" b="1" dirty="0">
                        <a:highlight>
                          <a:srgbClr val="00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84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第十五周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12.9-12.15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散文词句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highlight>
                            <a:srgbClr val="FF00FF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联考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800" b="1" dirty="0">
                        <a:solidFill>
                          <a:srgbClr val="0000CC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作文序列之思辨类型</a:t>
                      </a: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穿插成语训练</a:t>
                      </a:r>
                      <a:endParaRPr lang="zh-CN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63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第十六周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12.16-12.22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散文技巧、形象</a:t>
                      </a:r>
                      <a:endParaRPr lang="zh-CN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周测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穿插一词多义训练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第十七周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12.22-12.29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《苏幕遮》</a:t>
                      </a:r>
                      <a:endParaRPr lang="en-US" altLang="zh-CN" sz="1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《朝天子》</a:t>
                      </a:r>
                      <a:endParaRPr lang="en-US" altLang="zh-CN" sz="14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《咏喇叭》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散文主旨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及专题训练、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周测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800" b="1" dirty="0">
                        <a:solidFill>
                          <a:srgbClr val="0000CC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作文序列之文体特征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穿插整本书语用训练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18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第十八周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12.30-1.5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如何读懂诗歌，整体把握诗歌文体知识</a:t>
                      </a:r>
                      <a:r>
                        <a:rPr lang="en-US" altLang="zh-CN" sz="14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sz="14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诗歌形象、语言，</a:t>
                      </a:r>
                      <a:endParaRPr lang="zh-CN" altLang="en-US" sz="1400" b="1" dirty="0">
                        <a:solidFill>
                          <a:srgbClr val="0000CC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模拟一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（作文突出思辨特征）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800" b="1" kern="1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穿插图文转换训练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第十九周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1.6-1.12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苏武传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endParaRPr 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诗歌技巧、情感，</a:t>
                      </a:r>
                      <a:endParaRPr lang="zh-CN" altLang="en-US" sz="1400" b="1" dirty="0">
                        <a:solidFill>
                          <a:srgbClr val="0000CC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模拟二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（作文突出文体特征）</a:t>
                      </a:r>
                      <a:endParaRPr lang="zh-CN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800" b="1" kern="1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穿插创新题型训练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第二十周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1.13-1.19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 b="1" dirty="0">
                        <a:highlight>
                          <a:srgbClr val="0000FF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诗歌比较鉴赏、综合训练</a:t>
                      </a:r>
                      <a:endParaRPr lang="zh-CN" sz="1400" b="1" dirty="0">
                        <a:solidFill>
                          <a:srgbClr val="0000CC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400" b="1" dirty="0">
                        <a:solidFill>
                          <a:srgbClr val="0000CC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期末考试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solidFill>
                            <a:srgbClr val="0000CC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作文序列之议论深刻</a:t>
                      </a:r>
                      <a:endParaRPr lang="zh-CN" altLang="en-US" sz="18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时政热点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 b="1" dirty="0">
                          <a:highlight>
                            <a:srgbClr val="00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图文转换专题</a:t>
                      </a:r>
                      <a:endParaRPr lang="zh-CN" sz="1400" b="1" dirty="0">
                        <a:highlight>
                          <a:srgbClr val="00FF00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010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第二十一周</a:t>
                      </a: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1.20-2.17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400" b="1" dirty="0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信息阅读（论述类、传记、新闻、科普文）</a:t>
                      </a:r>
                      <a:endParaRPr lang="zh-CN" sz="1400" b="1" dirty="0">
                        <a:solidFill>
                          <a:srgbClr val="7030A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400" b="1" dirty="0">
                        <a:solidFill>
                          <a:srgbClr val="7030A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sz="1800" b="1" dirty="0">
                          <a:highlight>
                            <a:srgbClr val="FF00FF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一模</a:t>
                      </a: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zh-CN" sz="18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作文突出议论深刻</a:t>
                      </a: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kern="10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人文主题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+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人物素材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17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highlight>
                            <a:srgbClr val="00FF00"/>
                          </a:highlight>
                          <a:latin typeface="微软雅黑" panose="020B0503020204020204" charset="-122"/>
                          <a:ea typeface="微软雅黑" panose="020B0503020204020204" charset="-122"/>
                        </a:rPr>
                        <a:t>语用综合训练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9" name="表格 2"/>
          <p:cNvGraphicFramePr/>
          <p:nvPr>
            <p:custDataLst>
              <p:tags r:id="rId1"/>
            </p:custDataLst>
          </p:nvPr>
        </p:nvGraphicFramePr>
        <p:xfrm>
          <a:off x="426085" y="448310"/>
          <a:ext cx="11433175" cy="5920105"/>
        </p:xfrm>
        <a:graphic>
          <a:graphicData uri="http://schemas.openxmlformats.org/drawingml/2006/table">
            <a:tbl>
              <a:tblPr/>
              <a:tblGrid>
                <a:gridCol w="802640"/>
                <a:gridCol w="1571625"/>
                <a:gridCol w="1985645"/>
                <a:gridCol w="1365250"/>
                <a:gridCol w="5708015"/>
              </a:tblGrid>
              <a:tr h="4413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任务群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课本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专题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单元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篇目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6440">
                <a:tc rowSpan="6"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文学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阅读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与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写作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必修上册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小说专题（一）</a:t>
                      </a: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青春的价值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第一单元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茹志鹃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百合花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2.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铁凝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哦，香雪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7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必修下册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小说专题（二）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第六单元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鲁迅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祝福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2.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施耐庵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林教头风雪山神庙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3.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契诃夫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装在套子里的人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4.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卡夫卡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变形记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1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反映社会现实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15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选择性必修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上册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小说专题（三）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外国现实主义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第三单元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狄更斯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大卫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科波菲尔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2.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列夫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托尔斯泰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复活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  <a:b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海明威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老人与海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  <a:b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加西亚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马尔克斯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百年孤独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7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选择性必修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中册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小说专题（四）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革命小说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第二单元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孙犁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荷花淀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2.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赵树理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小二黑结婚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3.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王愿坚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党费》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>
                      <a:noFil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冼柽性必俢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小说专题（五）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乡土小说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第二单元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1. </a:t>
                      </a: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鲁迅《阿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正传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2. </a:t>
                      </a: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沈从文《边城》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0" name="表格 2"/>
          <p:cNvGraphicFramePr/>
          <p:nvPr>
            <p:custDataLst>
              <p:tags r:id="rId1"/>
            </p:custDataLst>
          </p:nvPr>
        </p:nvGraphicFramePr>
        <p:xfrm>
          <a:off x="211455" y="0"/>
          <a:ext cx="11802110" cy="6774561"/>
        </p:xfrm>
        <a:graphic>
          <a:graphicData uri="http://schemas.openxmlformats.org/drawingml/2006/table">
            <a:tbl>
              <a:tblPr/>
              <a:tblGrid>
                <a:gridCol w="1717040"/>
                <a:gridCol w="4912360"/>
                <a:gridCol w="5172710"/>
              </a:tblGrid>
              <a:tr h="4432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专题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篇目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知识点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20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小说专题（一）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青春的价值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茹志鹃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百合花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铁凝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哦，香雪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 散文化小说特征  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 人物形象   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 环境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小说专题（二）</a:t>
                      </a:r>
                    </a:p>
                    <a:p>
                      <a:pPr marL="6858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反映社会现实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/>
                      </a:r>
                      <a:b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endParaRPr lang="zh-CN" altLang="en-US" sz="20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鲁迅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祝福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施耐庵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林教头风雪山神庙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契诃夫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装在套子里的人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卡夫卡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变形记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《促织》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小说中次要人物的作用、鲁迅小说特点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环境描写的作用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小说幽默讽刺手法及效果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幻想与现实交织的写作手法及其效果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58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小说专题（三）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外国现实主义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狄更斯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大卫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科波菲尔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列夫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托尔斯泰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复活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  <a:b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海明威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老人与海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  <a:b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加西亚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马尔克斯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百年孤独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（节选）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叙述角度及其效果。（第一人称、孩子视角）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 心理描写的方法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环境描写的作用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+mn-ea"/>
                        </a:rPr>
                        <a:t>  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sym typeface="+mn-ea"/>
                        </a:rPr>
                        <a:t>魔幻现实主义特点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85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小说专题（四）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/>
                      </a:r>
                      <a:b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革命小说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孙犁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荷花淀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赵树理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小二黑结婚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  <a:b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王愿坚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党费》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诗情画意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 乡土气息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微软雅黑" panose="020B0503020204020204" charset="-122"/>
                        </a:rPr>
                        <a:t> 革命小说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71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小说专题（五）</a:t>
                      </a:r>
                    </a:p>
                    <a:p>
                      <a:pPr marL="0" indent="0"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乡土小说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1. 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鲁迅《阿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</a:t>
                      </a: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正传</a:t>
                      </a: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》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2. 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沈从文《边城》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喜剧表象下的悲剧意味、幽默语言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微软雅黑" panose="020B0503020204020204" charset="-122"/>
                        </a:rPr>
                        <a:t> 散文化小说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内容占位符 7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93992" y="197486"/>
          <a:ext cx="11804015" cy="6729376"/>
        </p:xfrm>
        <a:graphic>
          <a:graphicData uri="http://schemas.openxmlformats.org/drawingml/2006/table">
            <a:tbl>
              <a:tblPr firstRow="1" firstCol="1" bandRow="1"/>
              <a:tblGrid>
                <a:gridCol w="2153920"/>
                <a:gridCol w="3942080"/>
                <a:gridCol w="5708015"/>
              </a:tblGrid>
              <a:tr h="233938">
                <a:tc>
                  <a:txBody>
                    <a:bodyPr/>
                    <a:lstStyle/>
                    <a:p>
                      <a:pPr algn="l"/>
                      <a:r>
                        <a:rPr lang="zh-CN" sz="16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时间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小说专题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教材文本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l"/>
                      <a:r>
                        <a:rPr lang="zh-CN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第六周</a:t>
                      </a:r>
                      <a:r>
                        <a:rPr lang="en-US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10.8-10.13</a:t>
                      </a:r>
                      <a:endParaRPr lang="zh-CN" sz="18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如何读懂小说，整体把握小说文知识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/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en-US" altLang="zh-CN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部编版教材小说</a:t>
                      </a:r>
                      <a:r>
                        <a:rPr kumimoji="0" lang="en-US" altLang="zh-CN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15</a:t>
                      </a: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篇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524">
                <a:tc rowSpan="2">
                  <a:txBody>
                    <a:bodyPr/>
                    <a:lstStyle/>
                    <a:p>
                      <a:pPr algn="l"/>
                      <a:r>
                        <a:rPr lang="zh-CN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第七周</a:t>
                      </a:r>
                      <a:r>
                        <a:rPr lang="en-US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10.14-10.20</a:t>
                      </a:r>
                      <a:endParaRPr lang="zh-CN" sz="18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小说环境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《祝福》《林教头风雪山神庙》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3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小说情节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《祝福》《林教头风雪山神庙》《促织》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447">
                <a:tc rowSpan="2">
                  <a:txBody>
                    <a:bodyPr/>
                    <a:lstStyle/>
                    <a:p>
                      <a:pPr algn="l"/>
                      <a:r>
                        <a:rPr lang="zh-CN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第八周</a:t>
                      </a:r>
                      <a:r>
                        <a:rPr lang="en-US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10.21-10.27</a:t>
                      </a:r>
                      <a:endParaRPr lang="zh-CN" sz="18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小说形象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《祝福》《百合花》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3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人物心理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《阿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Q</a:t>
                      </a: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正传》《复活》《老人与海》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170">
                <a:tc rowSpan="3">
                  <a:txBody>
                    <a:bodyPr/>
                    <a:lstStyle/>
                    <a:p>
                      <a:pPr algn="l"/>
                      <a:r>
                        <a:rPr lang="zh-CN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第九周</a:t>
                      </a:r>
                      <a:r>
                        <a:rPr lang="en-US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10.28-11.3</a:t>
                      </a:r>
                      <a:endParaRPr lang="zh-CN" sz="18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小说语言特色（乡土）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《荷花淀》《阿</a:t>
                      </a:r>
                      <a:r>
                        <a:rPr kumimoji="0" lang="en-US" altLang="zh-CN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</a:t>
                      </a: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正传》《小二黑结婚》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54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小说语言特色（幽默）</a:t>
                      </a:r>
                      <a:endParaRPr lang="zh-CN" altLang="en-US" dirty="0"/>
                    </a:p>
                  </a:txBody>
                  <a:tcPr marL="49075" marR="49075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《装在套子里的人》《祝福》《阿</a:t>
                      </a:r>
                      <a:r>
                        <a:rPr kumimoji="0" lang="en-US" altLang="zh-CN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</a:t>
                      </a: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正传》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7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小说叙事特征</a:t>
                      </a:r>
                      <a:r>
                        <a:rPr lang="en-US" altLang="zh-CN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《大卫科波菲尔》《老人与海》《百合花》《祝福》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790">
                <a:tc>
                  <a:txBody>
                    <a:bodyPr/>
                    <a:lstStyle/>
                    <a:p>
                      <a:pPr algn="l"/>
                      <a:r>
                        <a:rPr lang="zh-CN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第十周</a:t>
                      </a:r>
                      <a:r>
                        <a:rPr lang="en-US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11.4-11.10</a:t>
                      </a:r>
                      <a:endParaRPr lang="zh-CN" sz="18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小说探究题型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《百合花》《祝福》《促织》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361">
                <a:tc rowSpan="4">
                  <a:txBody>
                    <a:bodyPr/>
                    <a:lstStyle/>
                    <a:p>
                      <a:pPr algn="l"/>
                      <a:r>
                        <a:rPr lang="zh-CN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第十一周</a:t>
                      </a:r>
                      <a:r>
                        <a:rPr lang="en-US" sz="18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11.11-11.17</a:t>
                      </a:r>
                      <a:endParaRPr lang="zh-CN" sz="18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乡土小说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《百合花》《哦，香雪》《祝福》《荷花淀》《小二黑结婚》《阿</a:t>
                      </a:r>
                      <a:r>
                        <a:rPr kumimoji="0" lang="en-US" altLang="zh-CN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</a:t>
                      </a: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正传》《边城》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88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革命小说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《百合花》《党费》《荷花淀》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98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散文化小说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《百合花》《哦，香雪》《荷花淀》《边城》</a:t>
                      </a: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3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1" kern="1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魔幻小说</a:t>
                      </a:r>
                      <a:endParaRPr kumimoji="0" lang="zh-CN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endParaRPr kumimoji="0" lang="zh-CN" alt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kumimoji="0" lang="zh-CN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《百年孤独》《促织》《变形记》</a:t>
                      </a: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213">
                <a:tc>
                  <a:txBody>
                    <a:bodyPr/>
                    <a:lstStyle/>
                    <a:p>
                      <a:pPr algn="l"/>
                      <a:r>
                        <a:rPr lang="en-US" sz="800" b="1" kern="1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8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662" name="文本框 4"/>
          <p:cNvSpPr txBox="1"/>
          <p:nvPr/>
        </p:nvSpPr>
        <p:spPr>
          <a:xfrm>
            <a:off x="5097145" y="6292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95" y="3142615"/>
            <a:ext cx="5450205" cy="3715385"/>
          </a:xfrm>
          <a:prstGeom prst="rect">
            <a:avLst/>
          </a:prstGeom>
        </p:spPr>
      </p:pic>
      <p:sp>
        <p:nvSpPr>
          <p:cNvPr id="1048606" name="文本框 2"/>
          <p:cNvSpPr txBox="1"/>
          <p:nvPr/>
        </p:nvSpPr>
        <p:spPr>
          <a:xfrm>
            <a:off x="2711624" y="2708920"/>
            <a:ext cx="8121545" cy="768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lvl="1" indent="-571500">
              <a:buFont typeface="Wingdings" panose="05000000000000000000" charset="0"/>
              <a:buChar char="Ø"/>
            </a:pPr>
            <a:r>
              <a:rPr lang="en-US" altLang="zh-CN" sz="4400" b="1" spc="3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zh-CN" altLang="en-US" sz="4400" b="1" spc="300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精准研究，定复习方向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07" name="六边形 3"/>
          <p:cNvSpPr/>
          <p:nvPr/>
        </p:nvSpPr>
        <p:spPr>
          <a:xfrm>
            <a:off x="1271464" y="2626270"/>
            <a:ext cx="1054023" cy="936104"/>
          </a:xfrm>
          <a:prstGeom prst="hexagon">
            <a:avLst/>
          </a:prstGeom>
          <a:solidFill>
            <a:srgbClr val="60A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/>
              <a:t>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3043180"/>
            <a:ext cx="6936036" cy="3814820"/>
          </a:xfrm>
          <a:prstGeom prst="rect">
            <a:avLst/>
          </a:prstGeom>
        </p:spPr>
      </p:pic>
      <p:sp>
        <p:nvSpPr>
          <p:cNvPr id="1048759" name="内容占位符 2"/>
          <p:cNvSpPr>
            <a:spLocks noGrp="1"/>
          </p:cNvSpPr>
          <p:nvPr>
            <p:ph idx="1"/>
          </p:nvPr>
        </p:nvSpPr>
        <p:spPr>
          <a:xfrm>
            <a:off x="777240" y="842645"/>
            <a:ext cx="10899140" cy="43516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6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预祝</a:t>
            </a:r>
          </a:p>
          <a:p>
            <a:pPr marL="0" indent="0"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2025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高考   再创辉煌！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内容占位符 2"/>
          <p:cNvSpPr>
            <a:spLocks noGrp="1"/>
          </p:cNvSpPr>
          <p:nvPr>
            <p:ph idx="1"/>
          </p:nvPr>
        </p:nvSpPr>
        <p:spPr>
          <a:xfrm>
            <a:off x="609600" y="1646904"/>
            <a:ext cx="10972800" cy="498562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/>
              <a:t>2024</a:t>
            </a:r>
            <a:r>
              <a:rPr lang="zh-CN" altLang="zh-CN" sz="4000" b="1" dirty="0"/>
              <a:t>年</a:t>
            </a:r>
            <a:r>
              <a:rPr lang="en-US" altLang="zh-CN" sz="4000" b="1" dirty="0"/>
              <a:t>9</a:t>
            </a:r>
            <a:r>
              <a:rPr lang="zh-CN" altLang="zh-CN" sz="4000" b="1" dirty="0"/>
              <a:t>月</a:t>
            </a:r>
            <a:r>
              <a:rPr lang="en-US" altLang="zh-CN" sz="4000" b="1" dirty="0"/>
              <a:t>23</a:t>
            </a:r>
            <a:r>
              <a:rPr lang="zh-CN" altLang="zh-CN" sz="4000" b="1" dirty="0"/>
              <a:t>日至</a:t>
            </a:r>
            <a:r>
              <a:rPr lang="en-US" altLang="zh-CN" sz="4000" b="1" dirty="0"/>
              <a:t>24</a:t>
            </a:r>
            <a:r>
              <a:rPr lang="zh-CN" altLang="zh-CN" sz="4000" b="1" dirty="0"/>
              <a:t>日，潍坊市高三语文一轮复习备考研讨会在昌乐县顺利召开</a:t>
            </a:r>
            <a:r>
              <a:rPr lang="zh-CN" altLang="zh-CN" sz="4000" b="1" dirty="0" smtClean="0"/>
              <a:t>。</a:t>
            </a:r>
            <a:r>
              <a:rPr lang="en-US" altLang="zh-CN" sz="4000" b="1" dirty="0"/>
              <a:t>9</a:t>
            </a:r>
            <a:r>
              <a:rPr lang="zh-CN" altLang="zh-CN" sz="4000" b="1" dirty="0"/>
              <a:t>月</a:t>
            </a:r>
            <a:r>
              <a:rPr lang="en-US" altLang="zh-CN" sz="4000" b="1" dirty="0"/>
              <a:t>22</a:t>
            </a:r>
            <a:r>
              <a:rPr lang="zh-CN" altLang="zh-CN" sz="4000" b="1" dirty="0"/>
              <a:t>日，参加了省级在青岛恒星职业学院组织的</a:t>
            </a:r>
            <a:r>
              <a:rPr lang="en-US" altLang="zh-CN" sz="4000" b="1" dirty="0"/>
              <a:t>2025</a:t>
            </a:r>
            <a:r>
              <a:rPr lang="zh-CN" altLang="zh-CN" sz="4000" b="1" dirty="0"/>
              <a:t>备考会议</a:t>
            </a:r>
            <a:r>
              <a:rPr lang="zh-CN" altLang="zh-CN" sz="4000" b="1" dirty="0" smtClean="0"/>
              <a:t>。</a:t>
            </a:r>
            <a:r>
              <a:rPr lang="zh-CN" altLang="en-US" sz="4000" b="1" dirty="0" smtClean="0"/>
              <a:t>两次</a:t>
            </a:r>
            <a:r>
              <a:rPr lang="zh-CN" altLang="zh-CN" sz="4000" b="1" dirty="0" smtClean="0"/>
              <a:t>会议</a:t>
            </a:r>
            <a:r>
              <a:rPr lang="zh-CN" altLang="zh-CN" sz="4000" b="1" dirty="0"/>
              <a:t>汇聚</a:t>
            </a:r>
            <a:r>
              <a:rPr lang="zh-CN" altLang="zh-CN" sz="4000" b="1" dirty="0" smtClean="0"/>
              <a:t>了</a:t>
            </a:r>
            <a:r>
              <a:rPr lang="zh-CN" altLang="en-US" sz="4000" b="1" dirty="0" smtClean="0"/>
              <a:t>省</a:t>
            </a:r>
            <a:r>
              <a:rPr lang="zh-CN" altLang="zh-CN" sz="4000" b="1" dirty="0" smtClean="0"/>
              <a:t>市</a:t>
            </a:r>
            <a:r>
              <a:rPr lang="zh-CN" altLang="zh-CN" sz="4000" b="1" dirty="0"/>
              <a:t>高三语文教师精英及教育专家，旨在深入探讨高三语文一轮复习的有效策略，促进教考衔接，强化课本复习的基础性地位。会议内容丰富，形式多样，为参会教师提供了宝贵的交流与学习平台</a:t>
            </a:r>
            <a:r>
              <a:rPr lang="zh-CN" altLang="zh-CN" sz="4000" b="1" dirty="0" smtClean="0"/>
              <a:t>。</a:t>
            </a:r>
            <a:endParaRPr lang="zh-CN" altLang="en-US" sz="4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50" name="文本框 1"/>
          <p:cNvSpPr txBox="1"/>
          <p:nvPr/>
        </p:nvSpPr>
        <p:spPr>
          <a:xfrm>
            <a:off x="2491483" y="530585"/>
            <a:ext cx="5252085" cy="64516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highlight>
                  <a:srgbClr val="FFFF00"/>
                </a:highlight>
                <a:latin typeface="方正小标宋简体" panose="03000509000000000000" charset="-122"/>
                <a:ea typeface="方正小标宋简体" panose="03000509000000000000" charset="-122"/>
                <a:sym typeface="+mn-ea"/>
              </a:rPr>
              <a:t>     省市两级会议精神</a:t>
            </a:r>
            <a:endParaRPr lang="zh-CN" altLang="en-US" sz="3600" b="1" dirty="0">
              <a:highlight>
                <a:srgbClr val="FFFF00"/>
              </a:highlight>
              <a:latin typeface="方正小标宋简体" panose="03000509000000000000" charset="-122"/>
              <a:ea typeface="方正小标宋简体" panose="03000509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88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highlight>
                  <a:srgbClr val="FFFF00"/>
                </a:highlight>
                <a:latin typeface="方正小标宋简体" panose="03000509000000000000" charset="-122"/>
                <a:ea typeface="方正小标宋简体" panose="03000509000000000000" charset="-122"/>
                <a:cs typeface="+mn-cs"/>
              </a:rPr>
              <a:t>         </a:t>
            </a:r>
            <a:r>
              <a:rPr lang="zh-CN" altLang="en-US" sz="3600" b="1" dirty="0" smtClean="0">
                <a:highlight>
                  <a:srgbClr val="FFFF00"/>
                </a:highlight>
                <a:latin typeface="方正小标宋简体" panose="03000509000000000000" charset="-122"/>
                <a:ea typeface="方正小标宋简体" panose="03000509000000000000" charset="-122"/>
                <a:cs typeface="+mn-cs"/>
              </a:rPr>
              <a:t>           最主要</a:t>
            </a:r>
            <a:r>
              <a:rPr lang="zh-CN" altLang="en-US" sz="3600" b="1" dirty="0">
                <a:highlight>
                  <a:srgbClr val="FFFF00"/>
                </a:highlight>
                <a:latin typeface="方正小标宋简体" panose="03000509000000000000" charset="-122"/>
                <a:ea typeface="方正小标宋简体" panose="03000509000000000000" charset="-122"/>
                <a:cs typeface="+mn-cs"/>
              </a:rPr>
              <a:t>的两点</a:t>
            </a:r>
            <a:r>
              <a:rPr lang="zh-CN" altLang="zh-CN" sz="3600" b="1" dirty="0">
                <a:highlight>
                  <a:srgbClr val="FFFF00"/>
                </a:highlight>
                <a:latin typeface="方正小标宋简体" panose="03000509000000000000" charset="-122"/>
                <a:ea typeface="方正小标宋简体" panose="03000509000000000000" charset="-122"/>
                <a:cs typeface="+mn-cs"/>
              </a:rPr>
              <a:t>学习感悟</a:t>
            </a:r>
            <a:endParaRPr lang="zh-CN" altLang="en-US" sz="3600" b="1" dirty="0">
              <a:highlight>
                <a:srgbClr val="FFFF00"/>
              </a:highlight>
              <a:latin typeface="方正小标宋简体" panose="03000509000000000000" charset="-122"/>
              <a:ea typeface="方正小标宋简体" panose="03000509000000000000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7982" y="160442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b="1" dirty="0" smtClean="0"/>
              <a:t>一是教考衔接的重要性，</a:t>
            </a:r>
            <a:r>
              <a:rPr lang="zh-CN" altLang="zh-CN" b="1" dirty="0" smtClean="0">
                <a:solidFill>
                  <a:srgbClr val="FF0000"/>
                </a:solidFill>
              </a:rPr>
              <a:t>树立大教材观、教考衔接观</a:t>
            </a:r>
            <a:r>
              <a:rPr lang="zh-CN" altLang="zh-CN" b="1" dirty="0" smtClean="0"/>
              <a:t>，真正挖掘教材内容，如教材素材的整理、传统文化的相关任务群在教材中的体现等，降低复习的印象难度，真正以教材为抓手进行备考复习；</a:t>
            </a:r>
            <a:endParaRPr lang="en-US" altLang="zh-CN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zh-CN" b="1" dirty="0" smtClean="0"/>
              <a:t>二是重点构建</a:t>
            </a:r>
            <a:r>
              <a:rPr lang="zh-CN" altLang="zh-CN" b="1" dirty="0" smtClean="0">
                <a:solidFill>
                  <a:srgbClr val="FF0000"/>
                </a:solidFill>
              </a:rPr>
              <a:t>两种思维</a:t>
            </a:r>
            <a:r>
              <a:rPr lang="zh-CN" altLang="zh-CN" b="1" dirty="0" smtClean="0"/>
              <a:t>，学理依据思维和建立逻辑链条思维，帮助学生准确界定思辨的内涵和外延，真正在写作中得以运用体现。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9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文本框 4"/>
          <p:cNvSpPr txBox="1"/>
          <p:nvPr/>
        </p:nvSpPr>
        <p:spPr>
          <a:xfrm>
            <a:off x="3736497" y="745520"/>
            <a:ext cx="4584138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人文主题</a:t>
            </a:r>
          </a:p>
        </p:txBody>
      </p:sp>
      <p:graphicFrame>
        <p:nvGraphicFramePr>
          <p:cNvPr id="4194304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7955" y="1525905"/>
          <a:ext cx="5210175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160"/>
                <a:gridCol w="1861185"/>
                <a:gridCol w="1941830"/>
              </a:tblGrid>
              <a:tr h="538480">
                <a:tc>
                  <a:txBody>
                    <a:bodyPr/>
                    <a:lstStyle/>
                    <a:p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必修上册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必修下册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第一单元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青春激扬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中华文明之光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第二单元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劳动光荣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良知与悲悯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第三单元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生命的诗意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探索与发现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第四单元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我们的家园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媒介素养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第五单元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乡土的中国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抱负与使命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第六单元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学习之道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观察与批判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第七单元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自然情怀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不朽的红楼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第八单元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语言家园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责任与担当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94305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492115" y="1617980"/>
          <a:ext cx="6575425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780"/>
                <a:gridCol w="1788795"/>
                <a:gridCol w="1771650"/>
                <a:gridCol w="1600200"/>
              </a:tblGrid>
              <a:tr h="822960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选择性必修上册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选择性必修中册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选择性必修下册</a:t>
                      </a:r>
                    </a:p>
                  </a:txBody>
                  <a:tcPr/>
                </a:tc>
              </a:tr>
              <a:tr h="85852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第一单元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伟大的复兴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苦难与新生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诗的国度</a:t>
                      </a:r>
                    </a:p>
                  </a:txBody>
                  <a:tcPr/>
                </a:tc>
              </a:tr>
              <a:tr h="795655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第二单元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百家争鸣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理论的价值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时代镜像</a:t>
                      </a:r>
                    </a:p>
                  </a:txBody>
                  <a:tcPr/>
                </a:tc>
              </a:tr>
              <a:tr h="720090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第三单元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多样的文化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历史的现场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至情至性</a:t>
                      </a:r>
                    </a:p>
                  </a:txBody>
                  <a:tcPr/>
                </a:tc>
              </a:tr>
              <a:tr h="1273175"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第四单元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逻辑思维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丰富的心灵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求真求实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619" name="文本框 1"/>
          <p:cNvSpPr txBox="1"/>
          <p:nvPr/>
        </p:nvSpPr>
        <p:spPr>
          <a:xfrm>
            <a:off x="3736497" y="0"/>
            <a:ext cx="51125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梳理教材</a:t>
            </a:r>
          </a:p>
        </p:txBody>
      </p:sp>
      <p:sp>
        <p:nvSpPr>
          <p:cNvPr id="1048620" name="文本框 2"/>
          <p:cNvSpPr txBox="1"/>
          <p:nvPr/>
        </p:nvSpPr>
        <p:spPr>
          <a:xfrm>
            <a:off x="336550" y="2178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highlight>
                  <a:srgbClr val="FFFF00"/>
                </a:highlight>
                <a:sym typeface="+mn-ea"/>
              </a:rPr>
              <a:t>1.</a:t>
            </a:r>
            <a:r>
              <a:rPr lang="zh-CN" altLang="en-US" sz="2800" b="1" dirty="0">
                <a:highlight>
                  <a:srgbClr val="FFFF00"/>
                </a:highlight>
                <a:sym typeface="+mn-ea"/>
              </a:rPr>
              <a:t>明确教材给了我们什么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>
          <a:xfrm>
            <a:off x="1107453" y="172528"/>
            <a:ext cx="10515600" cy="843572"/>
          </a:xfrm>
        </p:spPr>
        <p:txBody>
          <a:bodyPr/>
          <a:lstStyle/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    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统编教材涉及的文体和知识点</a:t>
            </a:r>
          </a:p>
        </p:txBody>
      </p:sp>
      <p:sp>
        <p:nvSpPr>
          <p:cNvPr id="1048622" name="内容占位符 2"/>
          <p:cNvSpPr>
            <a:spLocks noGrp="1"/>
          </p:cNvSpPr>
          <p:nvPr>
            <p:ph idx="1"/>
          </p:nvPr>
        </p:nvSpPr>
        <p:spPr>
          <a:xfrm>
            <a:off x="299545" y="1119617"/>
            <a:ext cx="5959365" cy="55649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必修上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第一单元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学写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诗歌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P30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第二单元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写人要关注事例和细节</a:t>
            </a:r>
            <a:r>
              <a:rPr lang="en-US" altLang="zh-CN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P56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第三单元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学写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文学短评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P69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第六单元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议论要有针对性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P103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第七单元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如何做到情景交融</a:t>
            </a:r>
            <a:r>
              <a:rPr lang="en-US" altLang="zh-CN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P124	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必修下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第一单元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如何阐述自己的观点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P19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第三单元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如何清晰地说明事理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P68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第六单元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叙事要引人入胜</a:t>
            </a:r>
            <a:r>
              <a:rPr lang="en-US" altLang="zh-CN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P136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第八单元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如何论证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P153	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23" name="文本框 4"/>
          <p:cNvSpPr txBox="1"/>
          <p:nvPr/>
        </p:nvSpPr>
        <p:spPr>
          <a:xfrm>
            <a:off x="6258910" y="1119617"/>
            <a:ext cx="6093372" cy="4714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选择性必修上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第一单元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材料的积累与运用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P39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第二单元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审题与立意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P52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第三单元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学写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小小说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P90		</a:t>
            </a:r>
          </a:p>
          <a:p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选择性必修中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第一单元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深化理性思考</a:t>
            </a:r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P36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第四单元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学写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申论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P123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选择性必修下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第二单元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语言的锤炼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P68	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第三单元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说真话，抒真情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P86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	</a:t>
            </a: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第四单元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文章修改</a:t>
            </a:r>
            <a:r>
              <a:rPr lang="en-US" altLang="zh-CN" sz="2400" b="1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P110</a:t>
            </a:r>
            <a:endParaRPr lang="zh-CN" altLang="en-US" sz="2400" b="1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右箭头标注 18"/>
          <p:cNvSpPr/>
          <p:nvPr>
            <p:custDataLst>
              <p:tags r:id="rId2"/>
            </p:custDataLst>
          </p:nvPr>
        </p:nvSpPr>
        <p:spPr>
          <a:xfrm>
            <a:off x="257747" y="1593123"/>
            <a:ext cx="3926351" cy="1321392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150" normalizeH="0" baseline="0" noProof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48632" name="右箭头标注 19"/>
          <p:cNvSpPr/>
          <p:nvPr>
            <p:custDataLst>
              <p:tags r:id="rId3"/>
            </p:custDataLst>
          </p:nvPr>
        </p:nvSpPr>
        <p:spPr>
          <a:xfrm>
            <a:off x="223133" y="3043569"/>
            <a:ext cx="3926351" cy="1321392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48633" name="右箭头标注 21"/>
          <p:cNvSpPr/>
          <p:nvPr>
            <p:custDataLst>
              <p:tags r:id="rId4"/>
            </p:custDataLst>
          </p:nvPr>
        </p:nvSpPr>
        <p:spPr>
          <a:xfrm flipH="1">
            <a:off x="7785216" y="2600112"/>
            <a:ext cx="3926351" cy="1321392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48634" name="右箭头标注 22"/>
          <p:cNvSpPr/>
          <p:nvPr>
            <p:custDataLst>
              <p:tags r:id="rId5"/>
            </p:custDataLst>
          </p:nvPr>
        </p:nvSpPr>
        <p:spPr>
          <a:xfrm flipH="1">
            <a:off x="7785216" y="4351988"/>
            <a:ext cx="3926351" cy="1321392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48635" name="椭圆 25"/>
          <p:cNvSpPr/>
          <p:nvPr>
            <p:custDataLst>
              <p:tags r:id="rId6"/>
            </p:custDataLst>
          </p:nvPr>
        </p:nvSpPr>
        <p:spPr>
          <a:xfrm>
            <a:off x="4743756" y="2216492"/>
            <a:ext cx="1630324" cy="126155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7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 pitchFamily="34" charset="0"/>
              </a:rPr>
              <a:t>阅读能力</a:t>
            </a:r>
          </a:p>
        </p:txBody>
      </p:sp>
      <p:sp>
        <p:nvSpPr>
          <p:cNvPr id="1048636" name="文本框 31"/>
          <p:cNvSpPr txBox="1"/>
          <p:nvPr>
            <p:custDataLst>
              <p:tags r:id="rId7"/>
            </p:custDataLst>
          </p:nvPr>
        </p:nvSpPr>
        <p:spPr>
          <a:xfrm>
            <a:off x="257747" y="1523360"/>
            <a:ext cx="3637823" cy="894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725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信息类文本阅读</a:t>
            </a:r>
          </a:p>
        </p:txBody>
      </p:sp>
      <p:sp>
        <p:nvSpPr>
          <p:cNvPr id="1048637" name="文本框 32"/>
          <p:cNvSpPr txBox="1"/>
          <p:nvPr>
            <p:custDataLst>
              <p:tags r:id="rId8"/>
            </p:custDataLst>
          </p:nvPr>
        </p:nvSpPr>
        <p:spPr>
          <a:xfrm>
            <a:off x="200057" y="3018286"/>
            <a:ext cx="3637823" cy="894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725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文学类文本阅读</a:t>
            </a:r>
          </a:p>
        </p:txBody>
      </p:sp>
      <p:sp>
        <p:nvSpPr>
          <p:cNvPr id="1048638" name="文本框 33"/>
          <p:cNvSpPr txBox="1"/>
          <p:nvPr>
            <p:custDataLst>
              <p:tags r:id="rId9"/>
            </p:custDataLst>
          </p:nvPr>
        </p:nvSpPr>
        <p:spPr>
          <a:xfrm>
            <a:off x="8069325" y="2497839"/>
            <a:ext cx="3637823" cy="894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725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语言文字运用</a:t>
            </a:r>
          </a:p>
        </p:txBody>
      </p:sp>
      <p:sp>
        <p:nvSpPr>
          <p:cNvPr id="1048639" name="文本框 34"/>
          <p:cNvSpPr txBox="1"/>
          <p:nvPr>
            <p:custDataLst>
              <p:tags r:id="rId10"/>
            </p:custDataLst>
          </p:nvPr>
        </p:nvSpPr>
        <p:spPr>
          <a:xfrm>
            <a:off x="8069325" y="4195632"/>
            <a:ext cx="3637823" cy="894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725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写作</a:t>
            </a:r>
          </a:p>
        </p:txBody>
      </p:sp>
      <p:sp>
        <p:nvSpPr>
          <p:cNvPr id="1048640" name="椭圆 1"/>
          <p:cNvSpPr/>
          <p:nvPr>
            <p:custDataLst>
              <p:tags r:id="rId11"/>
            </p:custDataLst>
          </p:nvPr>
        </p:nvSpPr>
        <p:spPr>
          <a:xfrm>
            <a:off x="4911011" y="4236708"/>
            <a:ext cx="1630324" cy="126155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7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 pitchFamily="34" charset="0"/>
              </a:rPr>
              <a:t>表达能力</a:t>
            </a:r>
          </a:p>
        </p:txBody>
      </p:sp>
      <p:sp>
        <p:nvSpPr>
          <p:cNvPr id="1048641" name="文本框 2"/>
          <p:cNvSpPr txBox="1"/>
          <p:nvPr>
            <p:custDataLst>
              <p:tags r:id="rId12"/>
            </p:custDataLst>
          </p:nvPr>
        </p:nvSpPr>
        <p:spPr>
          <a:xfrm>
            <a:off x="706755" y="339090"/>
            <a:ext cx="8775700" cy="583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  2.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FF"/>
                </a:highligh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明确高考考核的重点是什么：两大关键能力</a:t>
            </a:r>
          </a:p>
        </p:txBody>
      </p:sp>
      <p:sp>
        <p:nvSpPr>
          <p:cNvPr id="1048642" name="右箭头标注 4"/>
          <p:cNvSpPr/>
          <p:nvPr>
            <p:custDataLst>
              <p:tags r:id="rId13"/>
            </p:custDataLst>
          </p:nvPr>
        </p:nvSpPr>
        <p:spPr>
          <a:xfrm>
            <a:off x="194288" y="4687726"/>
            <a:ext cx="3926351" cy="1321392"/>
          </a:xfrm>
          <a:prstGeom prst="rightArrowCallout">
            <a:avLst>
              <a:gd name="adj1" fmla="val 25796"/>
              <a:gd name="adj2" fmla="val 8497"/>
              <a:gd name="adj3" fmla="val 20345"/>
              <a:gd name="adj4" fmla="val 92740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400" b="0" i="0" u="none" strike="noStrike" kern="1200" cap="none" spc="150" normalizeH="0" baseline="0" noProof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048643" name="文本框 8"/>
          <p:cNvSpPr txBox="1"/>
          <p:nvPr/>
        </p:nvSpPr>
        <p:spPr>
          <a:xfrm>
            <a:off x="522813" y="2322079"/>
            <a:ext cx="3051786" cy="58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18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速读，筛选整合</a:t>
            </a:r>
          </a:p>
        </p:txBody>
      </p:sp>
      <p:sp>
        <p:nvSpPr>
          <p:cNvPr id="1048644" name="文本框 9"/>
          <p:cNvSpPr txBox="1"/>
          <p:nvPr/>
        </p:nvSpPr>
        <p:spPr>
          <a:xfrm>
            <a:off x="488199" y="3765043"/>
            <a:ext cx="3051786" cy="58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18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精读，审美鉴赏</a:t>
            </a:r>
          </a:p>
        </p:txBody>
      </p:sp>
      <p:sp>
        <p:nvSpPr>
          <p:cNvPr id="1048645" name="文本框 12"/>
          <p:cNvSpPr txBox="1"/>
          <p:nvPr>
            <p:custDataLst>
              <p:tags r:id="rId14"/>
            </p:custDataLst>
          </p:nvPr>
        </p:nvSpPr>
        <p:spPr>
          <a:xfrm>
            <a:off x="50064" y="4565812"/>
            <a:ext cx="3637823" cy="894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725" b="1" i="0" u="none" strike="noStrike" kern="120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古诗文阅读</a:t>
            </a:r>
          </a:p>
        </p:txBody>
      </p:sp>
      <p:sp>
        <p:nvSpPr>
          <p:cNvPr id="1048646" name="文本框 13"/>
          <p:cNvSpPr txBox="1"/>
          <p:nvPr/>
        </p:nvSpPr>
        <p:spPr>
          <a:xfrm>
            <a:off x="349744" y="5371701"/>
            <a:ext cx="3051786" cy="58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18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读懂与读通</a:t>
            </a:r>
          </a:p>
        </p:txBody>
      </p:sp>
      <p:sp>
        <p:nvSpPr>
          <p:cNvPr id="1048647" name="文本框 14"/>
          <p:cNvSpPr txBox="1"/>
          <p:nvPr/>
        </p:nvSpPr>
        <p:spPr>
          <a:xfrm>
            <a:off x="8362845" y="3260979"/>
            <a:ext cx="3051786" cy="58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18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守成与创新</a:t>
            </a:r>
          </a:p>
        </p:txBody>
      </p:sp>
      <p:sp>
        <p:nvSpPr>
          <p:cNvPr id="1048648" name="文本框 15"/>
          <p:cNvSpPr txBox="1"/>
          <p:nvPr/>
        </p:nvSpPr>
        <p:spPr>
          <a:xfrm>
            <a:off x="8483994" y="4954172"/>
            <a:ext cx="3051786" cy="58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18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/>
              </a:rPr>
              <a:t>思辨与情境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内容占位符 2"/>
          <p:cNvSpPr>
            <a:spLocks noGrp="1"/>
          </p:cNvSpPr>
          <p:nvPr>
            <p:ph idx="1"/>
          </p:nvPr>
        </p:nvSpPr>
        <p:spPr>
          <a:xfrm>
            <a:off x="609600" y="1646904"/>
            <a:ext cx="10972800" cy="498562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学情分析：</a:t>
            </a:r>
          </a:p>
          <a:p>
            <a:pPr marL="0" indent="0">
              <a:buNone/>
            </a:pPr>
            <a:r>
              <a:rPr lang="zh-CN" altLang="en-US" sz="2400" b="1" dirty="0" smtClean="0"/>
              <a:t>（一）</a:t>
            </a:r>
            <a:r>
              <a:rPr lang="zh-CN" altLang="zh-CN" b="1" dirty="0" smtClean="0"/>
              <a:t>学生</a:t>
            </a:r>
            <a:r>
              <a:rPr lang="zh-CN" altLang="zh-CN" b="1" dirty="0"/>
              <a:t>层面</a:t>
            </a:r>
            <a:endParaRPr lang="zh-CN" altLang="zh-CN" dirty="0"/>
          </a:p>
          <a:p>
            <a:r>
              <a:rPr lang="en-US" altLang="zh-CN" b="1" dirty="0"/>
              <a:t>1.</a:t>
            </a:r>
            <a:r>
              <a:rPr lang="zh-CN" altLang="zh-CN" b="1" dirty="0"/>
              <a:t>客观题命中率不高，</a:t>
            </a:r>
            <a:r>
              <a:rPr lang="zh-CN" altLang="zh-CN" b="1" dirty="0">
                <a:solidFill>
                  <a:srgbClr val="FF0000"/>
                </a:solidFill>
              </a:rPr>
              <a:t>主观题在审题、理解概括、答题规范</a:t>
            </a:r>
            <a:r>
              <a:rPr lang="zh-CN" altLang="zh-CN" b="1" dirty="0"/>
              <a:t>上欠缺。</a:t>
            </a:r>
            <a:endParaRPr lang="zh-CN" altLang="zh-CN" dirty="0"/>
          </a:p>
          <a:p>
            <a:r>
              <a:rPr lang="en-US" altLang="zh-CN" b="1" dirty="0"/>
              <a:t>2.</a:t>
            </a:r>
            <a:r>
              <a:rPr lang="zh-CN" altLang="zh-CN" b="1" dirty="0"/>
              <a:t>古诗文实词、虚词上积累薄弱，</a:t>
            </a:r>
            <a:r>
              <a:rPr lang="zh-CN" altLang="zh-CN" b="1" dirty="0">
                <a:solidFill>
                  <a:srgbClr val="FF0000"/>
                </a:solidFill>
              </a:rPr>
              <a:t>对句意理解有难度</a:t>
            </a:r>
            <a:r>
              <a:rPr lang="zh-CN" altLang="zh-CN" b="1" dirty="0"/>
              <a:t>。</a:t>
            </a:r>
            <a:endParaRPr lang="zh-CN" altLang="zh-CN" dirty="0"/>
          </a:p>
          <a:p>
            <a:r>
              <a:rPr lang="en-US" altLang="zh-CN" b="1" dirty="0"/>
              <a:t>3.</a:t>
            </a:r>
            <a:r>
              <a:rPr lang="zh-CN" altLang="zh-CN" b="1" dirty="0"/>
              <a:t>古诗文默写存在</a:t>
            </a:r>
            <a:r>
              <a:rPr lang="zh-CN" altLang="zh-CN" b="1" dirty="0">
                <a:solidFill>
                  <a:srgbClr val="FF0000"/>
                </a:solidFill>
              </a:rPr>
              <a:t>理解有误和字迹错误</a:t>
            </a:r>
            <a:r>
              <a:rPr lang="zh-CN" altLang="zh-CN" b="1" dirty="0"/>
              <a:t>问题。</a:t>
            </a:r>
            <a:endParaRPr lang="zh-CN" altLang="zh-CN" dirty="0"/>
          </a:p>
          <a:p>
            <a:r>
              <a:rPr lang="en-US" altLang="zh-CN" b="1" dirty="0"/>
              <a:t>4.</a:t>
            </a:r>
            <a:r>
              <a:rPr lang="zh-CN" altLang="zh-CN" b="1" dirty="0"/>
              <a:t>作文</a:t>
            </a:r>
            <a:r>
              <a:rPr lang="zh-CN" altLang="zh-CN" b="1" dirty="0">
                <a:solidFill>
                  <a:srgbClr val="FF0000"/>
                </a:solidFill>
              </a:rPr>
              <a:t>审题不够精准，思辨性不强</a:t>
            </a:r>
            <a:r>
              <a:rPr lang="zh-CN" altLang="zh-CN" b="1" dirty="0"/>
              <a:t>。内容单一，思维无深度。</a:t>
            </a:r>
            <a:endParaRPr lang="zh-CN" altLang="zh-CN" dirty="0"/>
          </a:p>
          <a:p>
            <a:r>
              <a:rPr lang="en-US" altLang="zh-CN" b="1" dirty="0"/>
              <a:t>5.</a:t>
            </a:r>
            <a:r>
              <a:rPr lang="zh-CN" altLang="zh-CN" b="1" dirty="0"/>
              <a:t>各个专题</a:t>
            </a:r>
            <a:r>
              <a:rPr lang="zh-CN" altLang="zh-CN" b="1" dirty="0">
                <a:solidFill>
                  <a:srgbClr val="FF0000"/>
                </a:solidFill>
              </a:rPr>
              <a:t>没有形成完整的知识体系</a:t>
            </a:r>
            <a:r>
              <a:rPr lang="zh-CN" altLang="zh-CN" b="1" dirty="0"/>
              <a:t>，再加上解读文本的能力差，思考问题不全面，出现很多失误，理解性题目得分不</a:t>
            </a:r>
            <a:r>
              <a:rPr lang="zh-CN" altLang="zh-CN" b="1" dirty="0" smtClean="0"/>
              <a:t>高</a:t>
            </a:r>
            <a:endParaRPr lang="zh-CN" altLang="zh-CN" dirty="0"/>
          </a:p>
        </p:txBody>
      </p:sp>
      <p:sp>
        <p:nvSpPr>
          <p:cNvPr id="1048650" name="文本框 1"/>
          <p:cNvSpPr txBox="1"/>
          <p:nvPr/>
        </p:nvSpPr>
        <p:spPr>
          <a:xfrm>
            <a:off x="2905628" y="416033"/>
            <a:ext cx="5252085" cy="64516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highlight>
                  <a:srgbClr val="FFFF00"/>
                </a:highlight>
                <a:sym typeface="+mn-ea"/>
              </a:rPr>
              <a:t>3.</a:t>
            </a:r>
            <a:r>
              <a:rPr lang="zh-CN" altLang="en-US" sz="3600" b="1" dirty="0">
                <a:highlight>
                  <a:srgbClr val="FFFF00"/>
                </a:highlight>
                <a:sym typeface="+mn-ea"/>
              </a:rPr>
              <a:t>明确我们的学情怎么样</a:t>
            </a:r>
            <a:endParaRPr lang="zh-CN" altLang="en-US" sz="3600" b="1" dirty="0">
              <a:highlight>
                <a:srgbClr val="FFFF00"/>
              </a:highlight>
              <a:latin typeface="方正小标宋简体" panose="03000509000000000000" charset="-122"/>
              <a:ea typeface="方正小标宋简体" panose="03000509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M4MWFkOTMyMGQ3YmI5NGI5NTAzOTcwMjE5NTg2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HIGHLIGHT" val="0"/>
  <p:tag name="KSO_WM_UNIT_ID" val="diagram773_4*l_i*1_4"/>
  <p:tag name="KSO_WM_UNIT_LAYERLEVEL" val="1_1"/>
  <p:tag name="KSO_WM_UNIT_LINE_FILL_TYPE" val="2"/>
  <p:tag name="KSO_WM_UNIT_LINE_FORE_SCHEMECOLOR_INDEX" val="13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HIGHLIGHT" val="0"/>
  <p:tag name="KSO_WM_UNIT_ID" val="diagram773_4*l_h_f*1_1_2"/>
  <p:tag name="KSO_WM_UNIT_LAYERLEVEL" val="1_1_1"/>
  <p:tag name="KSO_WM_UNIT_NOCLEAR" val="0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HIGHLIGHT" val="0"/>
  <p:tag name="KSO_WM_UNIT_ID" val="diagram773_4*l_h_f*1_2_2"/>
  <p:tag name="KSO_WM_UNIT_LAYERLEVEL" val="1_1_1"/>
  <p:tag name="KSO_WM_UNIT_NOCLEAR" val="0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HIGHLIGHT" val="0"/>
  <p:tag name="KSO_WM_UNIT_ID" val="diagram773_4*l_h_f*1_3_2"/>
  <p:tag name="KSO_WM_UNIT_LAYERLEVEL" val="1_1_1"/>
  <p:tag name="KSO_WM_UNIT_NOCLEAR" val="0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HIGHLIGHT" val="0"/>
  <p:tag name="KSO_WM_UNIT_ID" val="diagram773_4*l_h_f*1_4_2"/>
  <p:tag name="KSO_WM_UNIT_LAYERLEVEL" val="1_1_1"/>
  <p:tag name="KSO_WM_UNIT_NOCLEAR" val="0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HIGHLIGHT" val="0"/>
  <p:tag name="KSO_WM_UNIT_ID" val="diagram773_4*l_i*1_4"/>
  <p:tag name="KSO_WM_UNIT_LAYERLEVEL" val="1_1"/>
  <p:tag name="KSO_WM_UNIT_LINE_FILL_TYPE" val="2"/>
  <p:tag name="KSO_WM_UNIT_LINE_FORE_SCHEMECOLOR_INDEX" val="13"/>
  <p:tag name="KSO_WM_UNIT_TEXT_FILL_FORE_SCHEMECOLOR_INDEX" val="2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2,&quot;width&quot;:6921.530708661417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773_4*l_h_i*1_2_2"/>
  <p:tag name="KSO_WM_UNIT_LAYERLEVEL" val="1_1_1"/>
  <p:tag name="KSO_WM_UNIT_NOCLEAR" val="0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HIGHLIGHT" val="0"/>
  <p:tag name="KSO_WM_UNIT_ID" val="diagram773_4*l_h_f*1_2_2"/>
  <p:tag name="KSO_WM_UNIT_LAYERLEVEL" val="1_1_1"/>
  <p:tag name="KSO_WM_UNIT_NOCLEAR" val="0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32*506"/>
  <p:tag name="TABLE_ENDDRAG_RECT" val="10*28*932*5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34*553"/>
  <p:tag name="TABLE_ENDDRAG_RECT" val="10*15*934*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28*498"/>
  <p:tag name="TABLE_ENDDRAG_RECT" val="10*17*928*4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0*451"/>
  <p:tag name="TABLE_ENDDRAG_RECT" val="33*35*900*4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29*527"/>
  <p:tag name="TABLE_ENDDRAG_RECT" val="16*0*929*5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29*488"/>
  <p:tag name="TABLE_ENDDRAG_RECT" val="10*24*929*4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0*381"/>
  <p:tag name="TABLE_ENDDRAG_RECT" val="49*120*410*3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17*349"/>
  <p:tag name="TABLE_ENDDRAG_RECT" val="432*120*517*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DIAGTYPE" val="l"/>
  <p:tag name="KSO_WM_SLIDE_ID" val="diagram773_4"/>
  <p:tag name="KSO_WM_SLIDE_INDEX" val="4"/>
  <p:tag name="KSO_WM_SLIDE_ITEM_CNT" val="4"/>
  <p:tag name="KSO_WM_SLIDE_LAYOUT" val="a_l"/>
  <p:tag name="KSO_WM_SLIDE_LAYOUT_CNT" val="1_1"/>
  <p:tag name="KSO_WM_SLIDE_POSITION" val="150.597*174.557"/>
  <p:tag name="KSO_WM_SLIDE_SIZE" val="658.805*215.614"/>
  <p:tag name="KSO_WM_SLIDE_SUBTYPE" val="diag"/>
  <p:tag name="KSO_WM_SLIDE_TYPE" val="text"/>
  <p:tag name="KSO_WM_TAG_VERSION" val="1.0"/>
  <p:tag name="KSO_WM_TEMPLATE_CATEGORY" val="diagram"/>
  <p:tag name="KSO_WM_TEMPLATE_COLOR_TYPE" val="0"/>
  <p:tag name="KSO_WM_TEMPLATE_INDEX" val="773"/>
  <p:tag name="KSO_WM_TEMPLATE_MASTER_TYPE" val="0"/>
  <p:tag name="KSO_WM_TEMPLATE_SUBCATEGORY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773_4*l_h_i*1_1_2"/>
  <p:tag name="KSO_WM_UNIT_LAYERLEVEL" val="1_1_1"/>
  <p:tag name="KSO_WM_UNIT_NOCLEAR" val="0"/>
  <p:tag name="KSO_WM_UNIT_TEXT_FILL_FORE_SCHEMECOLOR_INDEX" val="9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773_4*l_h_i*1_2_2"/>
  <p:tag name="KSO_WM_UNIT_LAYERLEVEL" val="1_1_1"/>
  <p:tag name="KSO_WM_UNIT_NOCLEAR" val="0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HIGHLIGHT" val="0"/>
  <p:tag name="KSO_WM_UNIT_ID" val="diagram773_4*l_h_i*1_3_2"/>
  <p:tag name="KSO_WM_UNIT_LAYERLEVEL" val="1_1_1"/>
  <p:tag name="KSO_WM_UNIT_NOCLEAR" val="0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773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HIGHLIGHT" val="0"/>
  <p:tag name="KSO_WM_UNIT_ID" val="diagram773_4*l_h_i*1_4_2"/>
  <p:tag name="KSO_WM_UNIT_LAYERLEVEL" val="1_1_1"/>
  <p:tag name="KSO_WM_UNIT_NOCLEAR" val="0"/>
  <p:tag name="KSO_WM_UNIT_TEXT_FILL_FORE_SCHEMECOLOR_INDEX" val="2"/>
  <p:tag name="KSO_WM_UNIT_TEXT_FILL_TYPE" val="1"/>
  <p:tag name="KSO_WM_UNIT_USESOURCEFORMAT_APPLY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tx1"/>
        </a:solidFill>
      </a:spPr>
      <a:bodyPr wrap="square" rtlCol="0">
        <a:noAutofit/>
      </a:bodyPr>
      <a:lstStyle>
        <a:defPPr>
          <a:defRPr lang="zh-CN" altLang="en-US" sz="8800">
            <a:latin typeface="方正小标宋简体" panose="03000509000000000000" charset="-122"/>
            <a:ea typeface="方正小标宋简体" panose="03000509000000000000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美好家庭family">
  <a:themeElements>
    <a:clrScheme name="">
      <a:dk1>
        <a:srgbClr val="000000"/>
      </a:dk1>
      <a:lt1>
        <a:srgbClr val="FFFFFF"/>
      </a:lt1>
      <a:dk2>
        <a:srgbClr val="FF99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000000"/>
      </a:accent4>
      <a:accent5>
        <a:srgbClr val="AFD6B8"/>
      </a:accent5>
      <a:accent6>
        <a:srgbClr val="1291D1"/>
      </a:accent6>
      <a:hlink>
        <a:srgbClr val="0000CC"/>
      </a:hlink>
      <a:folHlink>
        <a:srgbClr val="FF9933"/>
      </a:folHlink>
    </a:clrScheme>
    <a:fontScheme name="">
      <a:majorFont>
        <a:latin typeface="方正小标宋简体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33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2A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CC242"/>
        </a:accent1>
        <a:accent2>
          <a:srgbClr val="388FDE"/>
        </a:accent2>
        <a:accent3>
          <a:srgbClr val="FFFFFF"/>
        </a:accent3>
        <a:accent4>
          <a:srgbClr val="282917"/>
        </a:accent4>
        <a:accent5>
          <a:srgbClr val="EADDB0"/>
        </a:accent5>
        <a:accent6>
          <a:srgbClr val="3180C7"/>
        </a:accent6>
        <a:hlink>
          <a:srgbClr val="57BB7D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68B3D8"/>
        </a:accent1>
        <a:accent2>
          <a:srgbClr val="EC8D4C"/>
        </a:accent2>
        <a:accent3>
          <a:srgbClr val="FFFFFF"/>
        </a:accent3>
        <a:accent4>
          <a:srgbClr val="000000"/>
        </a:accent4>
        <a:accent5>
          <a:srgbClr val="B9D5E8"/>
        </a:accent5>
        <a:accent6>
          <a:srgbClr val="D37E43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7F70D8"/>
        </a:hlink>
        <a:folHlink>
          <a:srgbClr val="F0E7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FF99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000000"/>
        </a:accent4>
        <a:accent5>
          <a:srgbClr val="AFD6B8"/>
        </a:accent5>
        <a:accent6>
          <a:srgbClr val="1291D1"/>
        </a:accent6>
        <a:hlink>
          <a:srgbClr val="0000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/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3298</Words>
  <Application>Microsoft Office PowerPoint</Application>
  <PresentationFormat>宽屏</PresentationFormat>
  <Paragraphs>464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30</vt:i4>
      </vt:variant>
    </vt:vector>
  </HeadingPairs>
  <TitlesOfParts>
    <vt:vector size="55" baseType="lpstr">
      <vt:lpstr>Arial Unicode MS</vt:lpstr>
      <vt:lpstr>等线</vt:lpstr>
      <vt:lpstr>等线 Light</vt:lpstr>
      <vt:lpstr>方正粗楷简体</vt:lpstr>
      <vt:lpstr>方正小标宋简体</vt:lpstr>
      <vt:lpstr>汉仪颜楷简</vt:lpstr>
      <vt:lpstr>黑体</vt:lpstr>
      <vt:lpstr>华文新魏</vt:lpstr>
      <vt:lpstr>华文中宋</vt:lpstr>
      <vt:lpstr>楷体</vt:lpstr>
      <vt:lpstr>隶书</vt:lpstr>
      <vt:lpstr>宋体</vt:lpstr>
      <vt:lpstr>微软雅黑</vt:lpstr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1_Office 主题​​</vt:lpstr>
      <vt:lpstr>美好家庭family</vt:lpstr>
      <vt:lpstr>2_Office 主题​​</vt:lpstr>
      <vt:lpstr>流畅</vt:lpstr>
      <vt:lpstr>Office 主题</vt:lpstr>
      <vt:lpstr>PowerPoint 演示文稿</vt:lpstr>
      <vt:lpstr>PowerPoint 演示文稿</vt:lpstr>
      <vt:lpstr>PowerPoint 演示文稿</vt:lpstr>
      <vt:lpstr>PowerPoint 演示文稿</vt:lpstr>
      <vt:lpstr>                    最主要的两点学习感悟</vt:lpstr>
      <vt:lpstr>PowerPoint 演示文稿</vt:lpstr>
      <vt:lpstr>        统编教材涉及的文体和知识点</vt:lpstr>
      <vt:lpstr>PowerPoint 演示文稿</vt:lpstr>
      <vt:lpstr>PowerPoint 演示文稿</vt:lpstr>
      <vt:lpstr>            3.明确我们的学情怎么样</vt:lpstr>
      <vt:lpstr>           4.明确一轮复习总体目标：</vt:lpstr>
      <vt:lpstr>PowerPoint 演示文稿</vt:lpstr>
      <vt:lpstr>               一轮复习总体规划</vt:lpstr>
      <vt:lpstr>                         教材复习</vt:lpstr>
      <vt:lpstr>                           教材复习</vt:lpstr>
      <vt:lpstr>第二阶段 专题复习阶段（2024年12月—2025年4月） </vt:lpstr>
      <vt:lpstr>                 专题复习阶段</vt:lpstr>
      <vt:lpstr>                 作文训练专题 </vt:lpstr>
      <vt:lpstr>PowerPoint 演示文稿</vt:lpstr>
      <vt:lpstr>                      策略和措施</vt:lpstr>
      <vt:lpstr>                       策略和措施</vt:lpstr>
      <vt:lpstr>                         策略和措施</vt:lpstr>
      <vt:lpstr>          附录 复习计划配档表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hp</cp:lastModifiedBy>
  <cp:revision>20</cp:revision>
  <dcterms:created xsi:type="dcterms:W3CDTF">2024-09-23T13:57:00Z</dcterms:created>
  <dcterms:modified xsi:type="dcterms:W3CDTF">2024-10-15T07:26:27Z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A1C1E3A4C592438696E66E4BB55573F0_12</vt:lpwstr>
  </property>
  <property fmtid="{D5CDD505-2E9C-101B-9397-08002B2CF9AE}" pid="3" name="KSOProductBuildVer">
    <vt:lpwstr>2052-12.1.0.17857</vt:lpwstr>
  </property>
</Properties>
</file>